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x="18288000" cy="10287000"/>
  <p:notesSz cx="6858000" cy="9144000"/>
  <p:embeddedFontLst>
    <p:embeddedFont>
      <p:font typeface="Clicker Script" charset="1" panose="03000506000000020002"/>
      <p:regular r:id="rId20"/>
    </p:embeddedFont>
    <p:embeddedFont>
      <p:font typeface="Purple Purse" charset="1" panose="02000504000000020003"/>
      <p:regular r:id="rId21"/>
    </p:embeddedFont>
    <p:embeddedFont>
      <p:font typeface="Charu Chandan Round Head Unicode Bold" charset="1" panose="02000500000000000000"/>
      <p:regular r:id="rId22"/>
    </p:embeddedFont>
    <p:embeddedFont>
      <p:font typeface="Charu Chandan Round Head Unicode" charset="1" panose="0200050000000000000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5.svg" Type="http://schemas.openxmlformats.org/officeDocument/2006/relationships/image"/><Relationship Id="rId11" Target="../media/image56.png" Type="http://schemas.openxmlformats.org/officeDocument/2006/relationships/image"/><Relationship Id="rId12" Target="../media/image57.svg" Type="http://schemas.openxmlformats.org/officeDocument/2006/relationships/image"/><Relationship Id="rId13" Target="../media/image58.png" Type="http://schemas.openxmlformats.org/officeDocument/2006/relationships/image"/><Relationship Id="rId14" Target="../media/image59.svg" Type="http://schemas.openxmlformats.org/officeDocument/2006/relationships/image"/><Relationship Id="rId15" Target="../media/image23.png" Type="http://schemas.openxmlformats.org/officeDocument/2006/relationships/image"/><Relationship Id="rId2" Target="../media/image50.png" Type="http://schemas.openxmlformats.org/officeDocument/2006/relationships/image"/><Relationship Id="rId3" Target="../media/image51.svg" Type="http://schemas.openxmlformats.org/officeDocument/2006/relationships/image"/><Relationship Id="rId4" Target="../media/image1.jpe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52.png" Type="http://schemas.openxmlformats.org/officeDocument/2006/relationships/image"/><Relationship Id="rId8" Target="../media/image53.svg" Type="http://schemas.openxmlformats.org/officeDocument/2006/relationships/image"/><Relationship Id="rId9" Target="../media/image5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61.svg" Type="http://schemas.openxmlformats.org/officeDocument/2006/relationships/image"/><Relationship Id="rId4" Target="../media/image62.png" Type="http://schemas.openxmlformats.org/officeDocument/2006/relationships/image"/><Relationship Id="rId5" Target="../media/image63.svg" Type="http://schemas.openxmlformats.org/officeDocument/2006/relationships/image"/><Relationship Id="rId6" Target="../media/image1.jpeg" Type="http://schemas.openxmlformats.org/officeDocument/2006/relationships/image"/><Relationship Id="rId7" Target="../media/image2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1.jpeg" Type="http://schemas.openxmlformats.org/officeDocument/2006/relationships/image"/><Relationship Id="rId5" Target="../media/image25.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4.png" Type="http://schemas.openxmlformats.org/officeDocument/2006/relationships/image"/><Relationship Id="rId3" Target="../media/image65.svg" Type="http://schemas.openxmlformats.org/officeDocument/2006/relationships/image"/><Relationship Id="rId4" Target="../media/image1.jpe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32.png" Type="http://schemas.openxmlformats.org/officeDocument/2006/relationships/image"/><Relationship Id="rId8" Target="../media/image33.svg" Type="http://schemas.openxmlformats.org/officeDocument/2006/relationships/image"/><Relationship Id="rId9" Target="../media/image26.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3.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27.png" Type="http://schemas.openxmlformats.org/officeDocument/2006/relationships/image"/><Relationship Id="rId2" Target="../media/image32.png" Type="http://schemas.openxmlformats.org/officeDocument/2006/relationships/image"/><Relationship Id="rId3" Target="../media/image33.svg" Type="http://schemas.openxmlformats.org/officeDocument/2006/relationships/image"/><Relationship Id="rId4" Target="../media/image66.png" Type="http://schemas.openxmlformats.org/officeDocument/2006/relationships/image"/><Relationship Id="rId5" Target="../media/image67.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 Id="rId8" Target="../media/image1.jpeg" Type="http://schemas.openxmlformats.org/officeDocument/2006/relationships/image"/><Relationship Id="rId9" Target="../media/image5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svg" Type="http://schemas.openxmlformats.org/officeDocument/2006/relationships/image"/><Relationship Id="rId11" Target="../media/image14.png" Type="http://schemas.openxmlformats.org/officeDocument/2006/relationships/image"/><Relationship Id="rId12" Target="../media/image15.svg" Type="http://schemas.openxmlformats.org/officeDocument/2006/relationships/image"/><Relationship Id="rId13" Target="../media/image16.png" Type="http://schemas.openxmlformats.org/officeDocument/2006/relationships/image"/><Relationship Id="rId14" Target="../media/image17.png" Type="http://schemas.openxmlformats.org/officeDocument/2006/relationships/image"/><Relationship Id="rId15" Target="../media/image18.png" Type="http://schemas.openxmlformats.org/officeDocument/2006/relationships/image"/><Relationship Id="rId16" Target="../media/image19.png" Type="http://schemas.openxmlformats.org/officeDocument/2006/relationships/image"/><Relationship Id="rId17" Target="../media/image20.png" Type="http://schemas.openxmlformats.org/officeDocument/2006/relationships/image"/><Relationship Id="rId18" Target="../media/image21.png" Type="http://schemas.openxmlformats.org/officeDocument/2006/relationships/image"/><Relationship Id="rId19" Target="../media/image22.png" Type="http://schemas.openxmlformats.org/officeDocument/2006/relationships/image"/><Relationship Id="rId2" Target="../media/image1.jpeg" Type="http://schemas.openxmlformats.org/officeDocument/2006/relationships/image"/><Relationship Id="rId20" Target="../media/image23.png" Type="http://schemas.openxmlformats.org/officeDocument/2006/relationships/image"/><Relationship Id="rId21" Target="../media/image24.png" Type="http://schemas.openxmlformats.org/officeDocument/2006/relationships/image"/><Relationship Id="rId22" Target="../media/image25.png" Type="http://schemas.openxmlformats.org/officeDocument/2006/relationships/image"/><Relationship Id="rId23" Target="../media/image26.png" Type="http://schemas.openxmlformats.org/officeDocument/2006/relationships/image"/><Relationship Id="rId24" Target="../media/image27.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10.png" Type="http://schemas.openxmlformats.org/officeDocument/2006/relationships/image"/><Relationship Id="rId8" Target="../media/image11.svg" Type="http://schemas.openxmlformats.org/officeDocument/2006/relationships/image"/><Relationship Id="rId9" Target="../media/image1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3.svg" Type="http://schemas.openxmlformats.org/officeDocument/2006/relationships/image"/><Relationship Id="rId11" Target="../media/image16.pn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1.jpeg" Type="http://schemas.openxmlformats.org/officeDocument/2006/relationships/image"/><Relationship Id="rId7" Target="../media/image10.png" Type="http://schemas.openxmlformats.org/officeDocument/2006/relationships/image"/><Relationship Id="rId8" Target="../media/image11.svg" Type="http://schemas.openxmlformats.org/officeDocument/2006/relationships/image"/><Relationship Id="rId9" Target="../media/image3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4.png" Type="http://schemas.openxmlformats.org/officeDocument/2006/relationships/image"/><Relationship Id="rId4" Target="../media/image35.svg" Type="http://schemas.openxmlformats.org/officeDocument/2006/relationships/image"/><Relationship Id="rId5" Target="../media/image36.png" Type="http://schemas.openxmlformats.org/officeDocument/2006/relationships/image"/><Relationship Id="rId6" Target="../media/image37.svg" Type="http://schemas.openxmlformats.org/officeDocument/2006/relationships/image"/><Relationship Id="rId7" Target="../media/image17.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 Id="rId3" Target="../media/image39.svg" Type="http://schemas.openxmlformats.org/officeDocument/2006/relationships/image"/><Relationship Id="rId4" Target="../media/image1.jpe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18.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jpe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19.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svg" Type="http://schemas.openxmlformats.org/officeDocument/2006/relationships/image"/><Relationship Id="rId11" Target="../media/image20.pn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1.jpe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32.png" Type="http://schemas.openxmlformats.org/officeDocument/2006/relationships/image"/><Relationship Id="rId8" Target="../media/image33.svg" Type="http://schemas.openxmlformats.org/officeDocument/2006/relationships/image"/><Relationship Id="rId9" Target="../media/image40.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 Id="rId3" Target="../media/image43.svg" Type="http://schemas.openxmlformats.org/officeDocument/2006/relationships/image"/><Relationship Id="rId4" Target="../media/image1.jpeg" Type="http://schemas.openxmlformats.org/officeDocument/2006/relationships/image"/><Relationship Id="rId5" Target="../media/image44.png" Type="http://schemas.openxmlformats.org/officeDocument/2006/relationships/image"/><Relationship Id="rId6" Target="../media/image45.svg" Type="http://schemas.openxmlformats.org/officeDocument/2006/relationships/image"/><Relationship Id="rId7" Target="../media/image2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6.png" Type="http://schemas.openxmlformats.org/officeDocument/2006/relationships/image"/><Relationship Id="rId4" Target="../media/image47.svg" Type="http://schemas.openxmlformats.org/officeDocument/2006/relationships/image"/><Relationship Id="rId5" Target="../media/image48.png" Type="http://schemas.openxmlformats.org/officeDocument/2006/relationships/image"/><Relationship Id="rId6" Target="../media/image49.svg" Type="http://schemas.openxmlformats.org/officeDocument/2006/relationships/image"/><Relationship Id="rId7" Target="../media/image2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60000"/>
            </a:blip>
            <a:stretch>
              <a:fillRect l="0" t="-54232" r="0" b="-23545"/>
            </a:stretch>
          </a:blipFill>
        </p:spPr>
      </p:sp>
      <p:grpSp>
        <p:nvGrpSpPr>
          <p:cNvPr name="Group 3" id="3"/>
          <p:cNvGrpSpPr/>
          <p:nvPr/>
        </p:nvGrpSpPr>
        <p:grpSpPr>
          <a:xfrm rot="0">
            <a:off x="4116059" y="1702569"/>
            <a:ext cx="10383118" cy="6881862"/>
            <a:chOff x="0" y="0"/>
            <a:chExt cx="2734648" cy="1812507"/>
          </a:xfrm>
        </p:grpSpPr>
        <p:sp>
          <p:nvSpPr>
            <p:cNvPr name="Freeform 4" id="4"/>
            <p:cNvSpPr/>
            <p:nvPr/>
          </p:nvSpPr>
          <p:spPr>
            <a:xfrm flipH="false" flipV="false" rot="0">
              <a:off x="0" y="0"/>
              <a:ext cx="2734648" cy="1812507"/>
            </a:xfrm>
            <a:custGeom>
              <a:avLst/>
              <a:gdLst/>
              <a:ahLst/>
              <a:cxnLst/>
              <a:rect r="r" b="b" t="t" l="l"/>
              <a:pathLst>
                <a:path h="1812507" w="2734648">
                  <a:moveTo>
                    <a:pt x="0" y="0"/>
                  </a:moveTo>
                  <a:lnTo>
                    <a:pt x="2734648" y="0"/>
                  </a:lnTo>
                  <a:lnTo>
                    <a:pt x="2734648" y="1812507"/>
                  </a:lnTo>
                  <a:lnTo>
                    <a:pt x="0" y="1812507"/>
                  </a:lnTo>
                  <a:close/>
                </a:path>
              </a:pathLst>
            </a:custGeom>
            <a:solidFill>
              <a:srgbClr val="FAC1D6">
                <a:alpha val="88627"/>
              </a:srgbClr>
            </a:solidFill>
          </p:spPr>
        </p:sp>
        <p:sp>
          <p:nvSpPr>
            <p:cNvPr name="TextBox 5" id="5"/>
            <p:cNvSpPr txBox="true"/>
            <p:nvPr/>
          </p:nvSpPr>
          <p:spPr>
            <a:xfrm>
              <a:off x="0" y="-47625"/>
              <a:ext cx="2734648" cy="1860132"/>
            </a:xfrm>
            <a:prstGeom prst="rect">
              <a:avLst/>
            </a:prstGeom>
          </p:spPr>
          <p:txBody>
            <a:bodyPr anchor="ctr" rtlCol="false" tIns="50800" lIns="50800" bIns="50800" rIns="50800"/>
            <a:lstStyle/>
            <a:p>
              <a:pPr algn="ctr">
                <a:lnSpc>
                  <a:spcPts val="3359"/>
                </a:lnSpc>
              </a:pPr>
            </a:p>
          </p:txBody>
        </p:sp>
      </p:grpSp>
      <p:grpSp>
        <p:nvGrpSpPr>
          <p:cNvPr name="Group 6" id="6"/>
          <p:cNvGrpSpPr/>
          <p:nvPr/>
        </p:nvGrpSpPr>
        <p:grpSpPr>
          <a:xfrm rot="0">
            <a:off x="1028700" y="808010"/>
            <a:ext cx="16208870" cy="8670980"/>
            <a:chOff x="0" y="0"/>
            <a:chExt cx="4269003" cy="2283715"/>
          </a:xfrm>
        </p:grpSpPr>
        <p:sp>
          <p:nvSpPr>
            <p:cNvPr name="Freeform 7" id="7"/>
            <p:cNvSpPr/>
            <p:nvPr/>
          </p:nvSpPr>
          <p:spPr>
            <a:xfrm flipH="false" flipV="false" rot="0">
              <a:off x="0" y="0"/>
              <a:ext cx="4269003" cy="2283715"/>
            </a:xfrm>
            <a:custGeom>
              <a:avLst/>
              <a:gdLst/>
              <a:ahLst/>
              <a:cxnLst/>
              <a:rect r="r" b="b" t="t" l="l"/>
              <a:pathLst>
                <a:path h="2283715" w="4269003">
                  <a:moveTo>
                    <a:pt x="0" y="0"/>
                  </a:moveTo>
                  <a:lnTo>
                    <a:pt x="4269003" y="0"/>
                  </a:lnTo>
                  <a:lnTo>
                    <a:pt x="4269003" y="2283715"/>
                  </a:lnTo>
                  <a:lnTo>
                    <a:pt x="0" y="2283715"/>
                  </a:lnTo>
                  <a:close/>
                </a:path>
              </a:pathLst>
            </a:custGeom>
            <a:solidFill>
              <a:srgbClr val="000000">
                <a:alpha val="0"/>
              </a:srgbClr>
            </a:solidFill>
            <a:ln w="104775" cap="sq">
              <a:solidFill>
                <a:srgbClr val="D5708E">
                  <a:alpha val="19608"/>
                </a:srgbClr>
              </a:solidFill>
              <a:prstDash val="solid"/>
              <a:miter/>
            </a:ln>
          </p:spPr>
        </p:sp>
        <p:sp>
          <p:nvSpPr>
            <p:cNvPr name="TextBox 8" id="8"/>
            <p:cNvSpPr txBox="true"/>
            <p:nvPr/>
          </p:nvSpPr>
          <p:spPr>
            <a:xfrm>
              <a:off x="0" y="-66675"/>
              <a:ext cx="4269003" cy="2350390"/>
            </a:xfrm>
            <a:prstGeom prst="rect">
              <a:avLst/>
            </a:prstGeom>
          </p:spPr>
          <p:txBody>
            <a:bodyPr anchor="ctr" rtlCol="false" tIns="50800" lIns="50800" bIns="50800" rIns="50800"/>
            <a:lstStyle/>
            <a:p>
              <a:pPr algn="ctr">
                <a:lnSpc>
                  <a:spcPts val="3359"/>
                </a:lnSpc>
              </a:pPr>
            </a:p>
          </p:txBody>
        </p:sp>
      </p:grpSp>
      <p:grpSp>
        <p:nvGrpSpPr>
          <p:cNvPr name="Group 9" id="9"/>
          <p:cNvGrpSpPr/>
          <p:nvPr/>
        </p:nvGrpSpPr>
        <p:grpSpPr>
          <a:xfrm rot="0">
            <a:off x="4924066" y="2276866"/>
            <a:ext cx="8678045" cy="5733269"/>
            <a:chOff x="0" y="0"/>
            <a:chExt cx="2285576" cy="1509997"/>
          </a:xfrm>
        </p:grpSpPr>
        <p:sp>
          <p:nvSpPr>
            <p:cNvPr name="Freeform 10" id="10"/>
            <p:cNvSpPr/>
            <p:nvPr/>
          </p:nvSpPr>
          <p:spPr>
            <a:xfrm flipH="false" flipV="false" rot="0">
              <a:off x="0" y="0"/>
              <a:ext cx="2285576" cy="1509997"/>
            </a:xfrm>
            <a:custGeom>
              <a:avLst/>
              <a:gdLst/>
              <a:ahLst/>
              <a:cxnLst/>
              <a:rect r="r" b="b" t="t" l="l"/>
              <a:pathLst>
                <a:path h="1509997" w="2285576">
                  <a:moveTo>
                    <a:pt x="0" y="0"/>
                  </a:moveTo>
                  <a:lnTo>
                    <a:pt x="2285576" y="0"/>
                  </a:lnTo>
                  <a:lnTo>
                    <a:pt x="2285576" y="1509997"/>
                  </a:lnTo>
                  <a:lnTo>
                    <a:pt x="0" y="1509997"/>
                  </a:lnTo>
                  <a:close/>
                </a:path>
              </a:pathLst>
            </a:custGeom>
            <a:solidFill>
              <a:srgbClr val="000000">
                <a:alpha val="0"/>
              </a:srgbClr>
            </a:solidFill>
            <a:ln w="104775" cap="sq">
              <a:solidFill>
                <a:srgbClr val="FFFFFF"/>
              </a:solidFill>
              <a:prstDash val="solid"/>
              <a:miter/>
            </a:ln>
          </p:spPr>
        </p:sp>
        <p:sp>
          <p:nvSpPr>
            <p:cNvPr name="TextBox 11" id="11"/>
            <p:cNvSpPr txBox="true"/>
            <p:nvPr/>
          </p:nvSpPr>
          <p:spPr>
            <a:xfrm>
              <a:off x="0" y="-66675"/>
              <a:ext cx="2285576" cy="1576672"/>
            </a:xfrm>
            <a:prstGeom prst="rect">
              <a:avLst/>
            </a:prstGeom>
          </p:spPr>
          <p:txBody>
            <a:bodyPr anchor="ctr" rtlCol="false" tIns="50800" lIns="50800" bIns="50800" rIns="50800"/>
            <a:lstStyle/>
            <a:p>
              <a:pPr algn="ctr">
                <a:lnSpc>
                  <a:spcPts val="3359"/>
                </a:lnSpc>
              </a:pPr>
            </a:p>
          </p:txBody>
        </p:sp>
      </p:grpSp>
      <p:sp>
        <p:nvSpPr>
          <p:cNvPr name="TextBox 12" id="12"/>
          <p:cNvSpPr txBox="true"/>
          <p:nvPr/>
        </p:nvSpPr>
        <p:spPr>
          <a:xfrm rot="0">
            <a:off x="5021853" y="2935633"/>
            <a:ext cx="8482470" cy="3228975"/>
          </a:xfrm>
          <a:prstGeom prst="rect">
            <a:avLst/>
          </a:prstGeom>
        </p:spPr>
        <p:txBody>
          <a:bodyPr anchor="t" rtlCol="false" tIns="0" lIns="0" bIns="0" rIns="0">
            <a:spAutoFit/>
          </a:bodyPr>
          <a:lstStyle/>
          <a:p>
            <a:pPr algn="ctr">
              <a:lnSpc>
                <a:spcPts val="12375"/>
              </a:lnSpc>
            </a:pPr>
            <a:r>
              <a:rPr lang="en-US" sz="12500">
                <a:solidFill>
                  <a:srgbClr val="CF4468"/>
                </a:solidFill>
                <a:latin typeface="Clicker Script"/>
              </a:rPr>
              <a:t>Sakura Medal Books 2025</a:t>
            </a:r>
          </a:p>
        </p:txBody>
      </p:sp>
      <p:sp>
        <p:nvSpPr>
          <p:cNvPr name="Freeform 13" id="13"/>
          <p:cNvSpPr/>
          <p:nvPr/>
        </p:nvSpPr>
        <p:spPr>
          <a:xfrm flipH="false" flipV="false" rot="5081723">
            <a:off x="12176131" y="752640"/>
            <a:ext cx="11131053" cy="7973882"/>
          </a:xfrm>
          <a:custGeom>
            <a:avLst/>
            <a:gdLst/>
            <a:ahLst/>
            <a:cxnLst/>
            <a:rect r="r" b="b" t="t" l="l"/>
            <a:pathLst>
              <a:path h="7973882" w="11131053">
                <a:moveTo>
                  <a:pt x="0" y="0"/>
                </a:moveTo>
                <a:lnTo>
                  <a:pt x="11131053" y="0"/>
                </a:lnTo>
                <a:lnTo>
                  <a:pt x="11131053" y="7973882"/>
                </a:lnTo>
                <a:lnTo>
                  <a:pt x="0" y="79738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false" flipV="false" rot="7765710">
            <a:off x="-4536827" y="2177668"/>
            <a:ext cx="11131053" cy="7973882"/>
          </a:xfrm>
          <a:custGeom>
            <a:avLst/>
            <a:gdLst/>
            <a:ahLst/>
            <a:cxnLst/>
            <a:rect r="r" b="b" t="t" l="l"/>
            <a:pathLst>
              <a:path h="7973882" w="11131053">
                <a:moveTo>
                  <a:pt x="0" y="0"/>
                </a:moveTo>
                <a:lnTo>
                  <a:pt x="11131054" y="0"/>
                </a:lnTo>
                <a:lnTo>
                  <a:pt x="11131054" y="7973881"/>
                </a:lnTo>
                <a:lnTo>
                  <a:pt x="0" y="797388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5" id="15"/>
          <p:cNvSpPr txBox="true"/>
          <p:nvPr/>
        </p:nvSpPr>
        <p:spPr>
          <a:xfrm rot="0">
            <a:off x="6526458" y="6386785"/>
            <a:ext cx="5562320" cy="504825"/>
          </a:xfrm>
          <a:prstGeom prst="rect">
            <a:avLst/>
          </a:prstGeom>
        </p:spPr>
        <p:txBody>
          <a:bodyPr anchor="t" rtlCol="false" tIns="0" lIns="0" bIns="0" rIns="0">
            <a:spAutoFit/>
          </a:bodyPr>
          <a:lstStyle/>
          <a:p>
            <a:pPr algn="l" marL="0" indent="0" lvl="0">
              <a:lnSpc>
                <a:spcPts val="4079"/>
              </a:lnSpc>
              <a:spcBef>
                <a:spcPct val="0"/>
              </a:spcBef>
            </a:pPr>
            <a:r>
              <a:rPr lang="en-US" sz="3399">
                <a:solidFill>
                  <a:srgbClr val="D5708E"/>
                </a:solidFill>
                <a:latin typeface="Purple Purse"/>
              </a:rPr>
              <a:t>English High School Books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52417" y="-653034"/>
            <a:ext cx="7928196" cy="11282737"/>
            <a:chOff x="0" y="0"/>
            <a:chExt cx="2088084" cy="2971585"/>
          </a:xfrm>
        </p:grpSpPr>
        <p:sp>
          <p:nvSpPr>
            <p:cNvPr name="Freeform 3" id="3"/>
            <p:cNvSpPr/>
            <p:nvPr/>
          </p:nvSpPr>
          <p:spPr>
            <a:xfrm flipH="false" flipV="false" rot="0">
              <a:off x="0" y="0"/>
              <a:ext cx="2088085" cy="2971585"/>
            </a:xfrm>
            <a:custGeom>
              <a:avLst/>
              <a:gdLst/>
              <a:ahLst/>
              <a:cxnLst/>
              <a:rect r="r" b="b" t="t" l="l"/>
              <a:pathLst>
                <a:path h="2971585" w="2088085">
                  <a:moveTo>
                    <a:pt x="0" y="0"/>
                  </a:moveTo>
                  <a:lnTo>
                    <a:pt x="2088085" y="0"/>
                  </a:lnTo>
                  <a:lnTo>
                    <a:pt x="2088085" y="2971585"/>
                  </a:lnTo>
                  <a:lnTo>
                    <a:pt x="0" y="2971585"/>
                  </a:lnTo>
                  <a:close/>
                </a:path>
              </a:pathLst>
            </a:custGeom>
            <a:solidFill>
              <a:srgbClr val="FAC1D6"/>
            </a:solidFill>
          </p:spPr>
        </p:sp>
        <p:sp>
          <p:nvSpPr>
            <p:cNvPr name="TextBox 4" id="4"/>
            <p:cNvSpPr txBox="true"/>
            <p:nvPr/>
          </p:nvSpPr>
          <p:spPr>
            <a:xfrm>
              <a:off x="0" y="-47625"/>
              <a:ext cx="2088084" cy="3019210"/>
            </a:xfrm>
            <a:prstGeom prst="rect">
              <a:avLst/>
            </a:prstGeom>
          </p:spPr>
          <p:txBody>
            <a:bodyPr anchor="ctr" rtlCol="false" tIns="50800" lIns="50800" bIns="50800" rIns="50800"/>
            <a:lstStyle/>
            <a:p>
              <a:pPr algn="ctr">
                <a:lnSpc>
                  <a:spcPts val="3359"/>
                </a:lnSpc>
              </a:pPr>
            </a:p>
          </p:txBody>
        </p:sp>
      </p:grpSp>
      <p:sp>
        <p:nvSpPr>
          <p:cNvPr name="Freeform 5" id="5"/>
          <p:cNvSpPr/>
          <p:nvPr/>
        </p:nvSpPr>
        <p:spPr>
          <a:xfrm flipH="true" flipV="false" rot="-8175473">
            <a:off x="14696352" y="4236320"/>
            <a:ext cx="6874411" cy="4924578"/>
          </a:xfrm>
          <a:custGeom>
            <a:avLst/>
            <a:gdLst/>
            <a:ahLst/>
            <a:cxnLst/>
            <a:rect r="r" b="b" t="t" l="l"/>
            <a:pathLst>
              <a:path h="4924578" w="6874411">
                <a:moveTo>
                  <a:pt x="6874410" y="0"/>
                </a:moveTo>
                <a:lnTo>
                  <a:pt x="0" y="0"/>
                </a:lnTo>
                <a:lnTo>
                  <a:pt x="0" y="4924578"/>
                </a:lnTo>
                <a:lnTo>
                  <a:pt x="6874410" y="4924578"/>
                </a:lnTo>
                <a:lnTo>
                  <a:pt x="687441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0" y="0"/>
            <a:ext cx="18288000" cy="10629703"/>
          </a:xfrm>
          <a:custGeom>
            <a:avLst/>
            <a:gdLst/>
            <a:ahLst/>
            <a:cxnLst/>
            <a:rect r="r" b="b" t="t" l="l"/>
            <a:pathLst>
              <a:path h="10629703" w="18288000">
                <a:moveTo>
                  <a:pt x="0" y="0"/>
                </a:moveTo>
                <a:lnTo>
                  <a:pt x="18288000" y="0"/>
                </a:lnTo>
                <a:lnTo>
                  <a:pt x="18288000" y="10629703"/>
                </a:lnTo>
                <a:lnTo>
                  <a:pt x="0" y="10629703"/>
                </a:lnTo>
                <a:lnTo>
                  <a:pt x="0" y="0"/>
                </a:lnTo>
                <a:close/>
              </a:path>
            </a:pathLst>
          </a:custGeom>
          <a:blipFill>
            <a:blip r:embed="rId4">
              <a:alphaModFix amt="60000"/>
            </a:blip>
            <a:stretch>
              <a:fillRect l="0" t="-52868" r="0" b="-19177"/>
            </a:stretch>
          </a:blipFill>
        </p:spPr>
      </p:sp>
      <p:sp>
        <p:nvSpPr>
          <p:cNvPr name="Freeform 7" id="7"/>
          <p:cNvSpPr/>
          <p:nvPr/>
        </p:nvSpPr>
        <p:spPr>
          <a:xfrm flipH="false" flipV="false" rot="0">
            <a:off x="3712892" y="9258300"/>
            <a:ext cx="20278196" cy="6595476"/>
          </a:xfrm>
          <a:custGeom>
            <a:avLst/>
            <a:gdLst/>
            <a:ahLst/>
            <a:cxnLst/>
            <a:rect r="r" b="b" t="t" l="l"/>
            <a:pathLst>
              <a:path h="6595476" w="20278196">
                <a:moveTo>
                  <a:pt x="0" y="0"/>
                </a:moveTo>
                <a:lnTo>
                  <a:pt x="20278196" y="0"/>
                </a:lnTo>
                <a:lnTo>
                  <a:pt x="20278196" y="6595476"/>
                </a:lnTo>
                <a:lnTo>
                  <a:pt x="0" y="659547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5703088" y="9258300"/>
            <a:ext cx="20278196" cy="6595476"/>
          </a:xfrm>
          <a:custGeom>
            <a:avLst/>
            <a:gdLst/>
            <a:ahLst/>
            <a:cxnLst/>
            <a:rect r="r" b="b" t="t" l="l"/>
            <a:pathLst>
              <a:path h="6595476" w="20278196">
                <a:moveTo>
                  <a:pt x="0" y="0"/>
                </a:moveTo>
                <a:lnTo>
                  <a:pt x="20278196" y="0"/>
                </a:lnTo>
                <a:lnTo>
                  <a:pt x="20278196" y="6595476"/>
                </a:lnTo>
                <a:lnTo>
                  <a:pt x="0" y="659547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0">
            <a:off x="7350001" y="755987"/>
            <a:ext cx="11245562" cy="1162050"/>
          </a:xfrm>
          <a:prstGeom prst="rect">
            <a:avLst/>
          </a:prstGeom>
        </p:spPr>
        <p:txBody>
          <a:bodyPr anchor="t" rtlCol="false" tIns="0" lIns="0" bIns="0" rIns="0">
            <a:spAutoFit/>
          </a:bodyPr>
          <a:lstStyle/>
          <a:p>
            <a:pPr algn="ctr">
              <a:lnSpc>
                <a:spcPts val="9120"/>
              </a:lnSpc>
            </a:pPr>
            <a:r>
              <a:rPr lang="en-US" sz="7600">
                <a:solidFill>
                  <a:srgbClr val="CF4468"/>
                </a:solidFill>
                <a:latin typeface="Clicker Script"/>
              </a:rPr>
              <a:t>Last Night at the Telegraph Club</a:t>
            </a:r>
          </a:p>
        </p:txBody>
      </p:sp>
      <p:sp>
        <p:nvSpPr>
          <p:cNvPr name="TextBox 10" id="10"/>
          <p:cNvSpPr txBox="true"/>
          <p:nvPr/>
        </p:nvSpPr>
        <p:spPr>
          <a:xfrm rot="0">
            <a:off x="8061600" y="3227956"/>
            <a:ext cx="9596806" cy="5875020"/>
          </a:xfrm>
          <a:prstGeom prst="rect">
            <a:avLst/>
          </a:prstGeom>
        </p:spPr>
        <p:txBody>
          <a:bodyPr anchor="t" rtlCol="false" tIns="0" lIns="0" bIns="0" rIns="0">
            <a:spAutoFit/>
          </a:bodyPr>
          <a:lstStyle/>
          <a:p>
            <a:pPr algn="ctr">
              <a:lnSpc>
                <a:spcPts val="3120"/>
              </a:lnSpc>
            </a:pPr>
            <a:r>
              <a:rPr lang="en-US" sz="2400">
                <a:solidFill>
                  <a:srgbClr val="442323"/>
                </a:solidFill>
                <a:latin typeface="Charu Chandan Round Head Unicode"/>
              </a:rPr>
              <a:t>“That book. It was about two women, and they fell in love with each other.” And then Lily asked the question that had taken root in her, that was even now unfurling its leaves and demanding to be shown the sun: “Have you ever heard of such a thing?”</a:t>
            </a:r>
          </a:p>
          <a:p>
            <a:pPr algn="ctr">
              <a:lnSpc>
                <a:spcPts val="3120"/>
              </a:lnSpc>
            </a:pPr>
          </a:p>
          <a:p>
            <a:pPr algn="ctr">
              <a:lnSpc>
                <a:spcPts val="3120"/>
              </a:lnSpc>
            </a:pPr>
            <a:r>
              <a:rPr lang="en-US" sz="2400">
                <a:solidFill>
                  <a:srgbClr val="442323"/>
                </a:solidFill>
                <a:latin typeface="Charu Chandan Round Head Unicode"/>
              </a:rPr>
              <a:t>Seventeen-year-old Lily Hu can’t remember exactly when the question took root, but the answer was in full bloom the moment she and Kathleen Miller walked under the flashing neon sign of a lesbian bar called the Telegraph Club.</a:t>
            </a:r>
          </a:p>
          <a:p>
            <a:pPr algn="ctr">
              <a:lnSpc>
                <a:spcPts val="3120"/>
              </a:lnSpc>
            </a:pPr>
          </a:p>
          <a:p>
            <a:pPr algn="ctr">
              <a:lnSpc>
                <a:spcPts val="3120"/>
              </a:lnSpc>
            </a:pPr>
            <a:r>
              <a:rPr lang="en-US" sz="2400">
                <a:solidFill>
                  <a:srgbClr val="442323"/>
                </a:solidFill>
                <a:latin typeface="Charu Chandan Round Head Unicode"/>
              </a:rPr>
              <a:t>America in 1954 is not a safe place for two girls to fall in love, especially not in Chinatown. Red-Scare paranoia threatens everyone, including Chinese Americans like Lily. With deportation looming over her father—despite his hard-won citizenship—Lily and Kath risk everything to let their love see the light of day.</a:t>
            </a:r>
          </a:p>
        </p:txBody>
      </p:sp>
      <p:sp>
        <p:nvSpPr>
          <p:cNvPr name="Freeform 11" id="11"/>
          <p:cNvSpPr/>
          <p:nvPr/>
        </p:nvSpPr>
        <p:spPr>
          <a:xfrm flipH="true" flipV="false" rot="-3511447">
            <a:off x="-1968117" y="-282314"/>
            <a:ext cx="6874411" cy="4924578"/>
          </a:xfrm>
          <a:custGeom>
            <a:avLst/>
            <a:gdLst/>
            <a:ahLst/>
            <a:cxnLst/>
            <a:rect r="r" b="b" t="t" l="l"/>
            <a:pathLst>
              <a:path h="4924578" w="6874411">
                <a:moveTo>
                  <a:pt x="6874411" y="0"/>
                </a:moveTo>
                <a:lnTo>
                  <a:pt x="0" y="0"/>
                </a:lnTo>
                <a:lnTo>
                  <a:pt x="0" y="4924578"/>
                </a:lnTo>
                <a:lnTo>
                  <a:pt x="6874411" y="4924578"/>
                </a:lnTo>
                <a:lnTo>
                  <a:pt x="6874411"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false" flipV="false" rot="0">
            <a:off x="6887995" y="9102976"/>
            <a:ext cx="925955" cy="836727"/>
          </a:xfrm>
          <a:custGeom>
            <a:avLst/>
            <a:gdLst/>
            <a:ahLst/>
            <a:cxnLst/>
            <a:rect r="r" b="b" t="t" l="l"/>
            <a:pathLst>
              <a:path h="836727" w="925955">
                <a:moveTo>
                  <a:pt x="0" y="0"/>
                </a:moveTo>
                <a:lnTo>
                  <a:pt x="925955" y="0"/>
                </a:lnTo>
                <a:lnTo>
                  <a:pt x="925955" y="836726"/>
                </a:lnTo>
                <a:lnTo>
                  <a:pt x="0" y="83672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3" id="13"/>
          <p:cNvSpPr/>
          <p:nvPr/>
        </p:nvSpPr>
        <p:spPr>
          <a:xfrm flipH="false" flipV="false" rot="0">
            <a:off x="7350001" y="8475376"/>
            <a:ext cx="1389054" cy="1255200"/>
          </a:xfrm>
          <a:custGeom>
            <a:avLst/>
            <a:gdLst/>
            <a:ahLst/>
            <a:cxnLst/>
            <a:rect r="r" b="b" t="t" l="l"/>
            <a:pathLst>
              <a:path h="1255200" w="1389054">
                <a:moveTo>
                  <a:pt x="0" y="0"/>
                </a:moveTo>
                <a:lnTo>
                  <a:pt x="1389055" y="0"/>
                </a:lnTo>
                <a:lnTo>
                  <a:pt x="1389055" y="1255200"/>
                </a:lnTo>
                <a:lnTo>
                  <a:pt x="0" y="125520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4" id="14"/>
          <p:cNvSpPr/>
          <p:nvPr/>
        </p:nvSpPr>
        <p:spPr>
          <a:xfrm flipH="false" flipV="false" rot="0">
            <a:off x="781993" y="867357"/>
            <a:ext cx="5861798" cy="8894989"/>
          </a:xfrm>
          <a:custGeom>
            <a:avLst/>
            <a:gdLst/>
            <a:ahLst/>
            <a:cxnLst/>
            <a:rect r="r" b="b" t="t" l="l"/>
            <a:pathLst>
              <a:path h="8894989" w="5861798">
                <a:moveTo>
                  <a:pt x="0" y="0"/>
                </a:moveTo>
                <a:lnTo>
                  <a:pt x="5861797" y="0"/>
                </a:lnTo>
                <a:lnTo>
                  <a:pt x="5861797" y="8894989"/>
                </a:lnTo>
                <a:lnTo>
                  <a:pt x="0" y="8894989"/>
                </a:lnTo>
                <a:lnTo>
                  <a:pt x="0" y="0"/>
                </a:lnTo>
                <a:close/>
              </a:path>
            </a:pathLst>
          </a:custGeom>
          <a:blipFill>
            <a:blip r:embed="rId15"/>
            <a:stretch>
              <a:fillRect l="0" t="0" r="0" b="0"/>
            </a:stretch>
          </a:blipFill>
        </p:spPr>
      </p:sp>
      <p:sp>
        <p:nvSpPr>
          <p:cNvPr name="TextBox 15" id="15"/>
          <p:cNvSpPr txBox="true"/>
          <p:nvPr/>
        </p:nvSpPr>
        <p:spPr>
          <a:xfrm rot="0">
            <a:off x="11691468" y="2281238"/>
            <a:ext cx="2562628" cy="523875"/>
          </a:xfrm>
          <a:prstGeom prst="rect">
            <a:avLst/>
          </a:prstGeom>
        </p:spPr>
        <p:txBody>
          <a:bodyPr anchor="t" rtlCol="false" tIns="0" lIns="0" bIns="0" rIns="0">
            <a:spAutoFit/>
          </a:bodyPr>
          <a:lstStyle/>
          <a:p>
            <a:pPr algn="l" marL="0" indent="0" lvl="0">
              <a:lnSpc>
                <a:spcPts val="4199"/>
              </a:lnSpc>
              <a:spcBef>
                <a:spcPct val="0"/>
              </a:spcBef>
            </a:pPr>
            <a:r>
              <a:rPr lang="en-US" sz="3499">
                <a:solidFill>
                  <a:srgbClr val="D5708E"/>
                </a:solidFill>
                <a:latin typeface="Purple Purse"/>
              </a:rPr>
              <a:t>Malinda Lo</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09083">
            <a:off x="6090587" y="8504805"/>
            <a:ext cx="2502031" cy="1801462"/>
          </a:xfrm>
          <a:custGeom>
            <a:avLst/>
            <a:gdLst/>
            <a:ahLst/>
            <a:cxnLst/>
            <a:rect r="r" b="b" t="t" l="l"/>
            <a:pathLst>
              <a:path h="1801462" w="2502031">
                <a:moveTo>
                  <a:pt x="0" y="0"/>
                </a:moveTo>
                <a:lnTo>
                  <a:pt x="2502032" y="0"/>
                </a:lnTo>
                <a:lnTo>
                  <a:pt x="2502032" y="1801463"/>
                </a:lnTo>
                <a:lnTo>
                  <a:pt x="0" y="180146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265989"/>
            <a:ext cx="7757506" cy="10552989"/>
            <a:chOff x="0" y="0"/>
            <a:chExt cx="2043129" cy="2779388"/>
          </a:xfrm>
        </p:grpSpPr>
        <p:sp>
          <p:nvSpPr>
            <p:cNvPr name="Freeform 4" id="4"/>
            <p:cNvSpPr/>
            <p:nvPr/>
          </p:nvSpPr>
          <p:spPr>
            <a:xfrm flipH="false" flipV="false" rot="0">
              <a:off x="0" y="0"/>
              <a:ext cx="2043129" cy="2779388"/>
            </a:xfrm>
            <a:custGeom>
              <a:avLst/>
              <a:gdLst/>
              <a:ahLst/>
              <a:cxnLst/>
              <a:rect r="r" b="b" t="t" l="l"/>
              <a:pathLst>
                <a:path h="2779388" w="2043129">
                  <a:moveTo>
                    <a:pt x="0" y="0"/>
                  </a:moveTo>
                  <a:lnTo>
                    <a:pt x="2043129" y="0"/>
                  </a:lnTo>
                  <a:lnTo>
                    <a:pt x="2043129" y="2779388"/>
                  </a:lnTo>
                  <a:lnTo>
                    <a:pt x="0" y="2779388"/>
                  </a:lnTo>
                  <a:close/>
                </a:path>
              </a:pathLst>
            </a:custGeom>
            <a:solidFill>
              <a:srgbClr val="FAC1D6"/>
            </a:solidFill>
          </p:spPr>
        </p:sp>
        <p:sp>
          <p:nvSpPr>
            <p:cNvPr name="TextBox 5" id="5"/>
            <p:cNvSpPr txBox="true"/>
            <p:nvPr/>
          </p:nvSpPr>
          <p:spPr>
            <a:xfrm>
              <a:off x="0" y="-47625"/>
              <a:ext cx="2043129" cy="2827013"/>
            </a:xfrm>
            <a:prstGeom prst="rect">
              <a:avLst/>
            </a:prstGeom>
          </p:spPr>
          <p:txBody>
            <a:bodyPr anchor="ctr" rtlCol="false" tIns="50800" lIns="50800" bIns="50800" rIns="50800"/>
            <a:lstStyle/>
            <a:p>
              <a:pPr algn="ctr">
                <a:lnSpc>
                  <a:spcPts val="3359"/>
                </a:lnSpc>
              </a:pPr>
            </a:p>
          </p:txBody>
        </p:sp>
      </p:grpSp>
      <p:sp>
        <p:nvSpPr>
          <p:cNvPr name="Freeform 6" id="6"/>
          <p:cNvSpPr/>
          <p:nvPr/>
        </p:nvSpPr>
        <p:spPr>
          <a:xfrm flipH="false" flipV="false" rot="428709">
            <a:off x="7816088" y="7928032"/>
            <a:ext cx="1432489" cy="1031392"/>
          </a:xfrm>
          <a:custGeom>
            <a:avLst/>
            <a:gdLst/>
            <a:ahLst/>
            <a:cxnLst/>
            <a:rect r="r" b="b" t="t" l="l"/>
            <a:pathLst>
              <a:path h="1031392" w="1432489">
                <a:moveTo>
                  <a:pt x="0" y="0"/>
                </a:moveTo>
                <a:lnTo>
                  <a:pt x="1432489" y="0"/>
                </a:lnTo>
                <a:lnTo>
                  <a:pt x="1432489" y="1031392"/>
                </a:lnTo>
                <a:lnTo>
                  <a:pt x="0" y="103139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139472">
            <a:off x="8183498" y="8696770"/>
            <a:ext cx="3534845" cy="2545088"/>
          </a:xfrm>
          <a:custGeom>
            <a:avLst/>
            <a:gdLst/>
            <a:ahLst/>
            <a:cxnLst/>
            <a:rect r="r" b="b" t="t" l="l"/>
            <a:pathLst>
              <a:path h="2545088" w="3534845">
                <a:moveTo>
                  <a:pt x="0" y="0"/>
                </a:moveTo>
                <a:lnTo>
                  <a:pt x="3534845" y="0"/>
                </a:lnTo>
                <a:lnTo>
                  <a:pt x="3534845" y="2545088"/>
                </a:lnTo>
                <a:lnTo>
                  <a:pt x="0" y="254508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0" y="0"/>
            <a:ext cx="18288000" cy="10629703"/>
          </a:xfrm>
          <a:custGeom>
            <a:avLst/>
            <a:gdLst/>
            <a:ahLst/>
            <a:cxnLst/>
            <a:rect r="r" b="b" t="t" l="l"/>
            <a:pathLst>
              <a:path h="10629703" w="18288000">
                <a:moveTo>
                  <a:pt x="0" y="0"/>
                </a:moveTo>
                <a:lnTo>
                  <a:pt x="18288000" y="0"/>
                </a:lnTo>
                <a:lnTo>
                  <a:pt x="18288000" y="10629703"/>
                </a:lnTo>
                <a:lnTo>
                  <a:pt x="0" y="10629703"/>
                </a:lnTo>
                <a:lnTo>
                  <a:pt x="0" y="0"/>
                </a:lnTo>
                <a:close/>
              </a:path>
            </a:pathLst>
          </a:custGeom>
          <a:blipFill>
            <a:blip r:embed="rId6">
              <a:alphaModFix amt="60000"/>
            </a:blip>
            <a:stretch>
              <a:fillRect l="0" t="-52868" r="0" b="-19177"/>
            </a:stretch>
          </a:blipFill>
        </p:spPr>
      </p:sp>
      <p:sp>
        <p:nvSpPr>
          <p:cNvPr name="TextBox 9" id="9"/>
          <p:cNvSpPr txBox="true"/>
          <p:nvPr/>
        </p:nvSpPr>
        <p:spPr>
          <a:xfrm rot="0">
            <a:off x="9144000" y="271462"/>
            <a:ext cx="7378075" cy="1514475"/>
          </a:xfrm>
          <a:prstGeom prst="rect">
            <a:avLst/>
          </a:prstGeom>
        </p:spPr>
        <p:txBody>
          <a:bodyPr anchor="t" rtlCol="false" tIns="0" lIns="0" bIns="0" rIns="0">
            <a:spAutoFit/>
          </a:bodyPr>
          <a:lstStyle/>
          <a:p>
            <a:pPr algn="ctr" marL="0" indent="0" lvl="0">
              <a:lnSpc>
                <a:spcPts val="11999"/>
              </a:lnSpc>
              <a:spcBef>
                <a:spcPct val="0"/>
              </a:spcBef>
            </a:pPr>
            <a:r>
              <a:rPr lang="en-US" sz="9999">
                <a:solidFill>
                  <a:srgbClr val="D5708E"/>
                </a:solidFill>
                <a:latin typeface="Clicker Script"/>
              </a:rPr>
              <a:t>The Deep Sky</a:t>
            </a:r>
          </a:p>
        </p:txBody>
      </p:sp>
      <p:sp>
        <p:nvSpPr>
          <p:cNvPr name="TextBox 10" id="10"/>
          <p:cNvSpPr txBox="true"/>
          <p:nvPr/>
        </p:nvSpPr>
        <p:spPr>
          <a:xfrm rot="0">
            <a:off x="8133338" y="2866205"/>
            <a:ext cx="9770533" cy="7046595"/>
          </a:xfrm>
          <a:prstGeom prst="rect">
            <a:avLst/>
          </a:prstGeom>
        </p:spPr>
        <p:txBody>
          <a:bodyPr anchor="t" rtlCol="false" tIns="0" lIns="0" bIns="0" rIns="0">
            <a:spAutoFit/>
          </a:bodyPr>
          <a:lstStyle/>
          <a:p>
            <a:pPr algn="ctr">
              <a:lnSpc>
                <a:spcPts val="3120"/>
              </a:lnSpc>
            </a:pPr>
            <a:r>
              <a:rPr lang="en-US" sz="2400">
                <a:solidFill>
                  <a:srgbClr val="442323"/>
                </a:solidFill>
                <a:latin typeface="Charu Chandan Round Head Unicode"/>
              </a:rPr>
              <a:t>They left Earth to save humanity. They’ll have to save themselves first.</a:t>
            </a:r>
          </a:p>
          <a:p>
            <a:pPr algn="ctr">
              <a:lnSpc>
                <a:spcPts val="3120"/>
              </a:lnSpc>
            </a:pPr>
          </a:p>
          <a:p>
            <a:pPr algn="ctr">
              <a:lnSpc>
                <a:spcPts val="3120"/>
              </a:lnSpc>
            </a:pPr>
            <a:r>
              <a:rPr lang="en-US" sz="2400">
                <a:solidFill>
                  <a:srgbClr val="442323"/>
                </a:solidFill>
                <a:latin typeface="Charu Chandan Round Head Unicode"/>
              </a:rPr>
              <a:t>It is the eve of Earth’s environmental collapse. A single ship carries humanity’s last hope: eighty elite graduates of a competitive program, who will give birth to a generation of children in deep space. But halfway to a distant but livable planet, a lethal bomb kills three of the crew and knocks The Phoenix off course. Asuka, the only surviving witness, is an immediate suspect.</a:t>
            </a:r>
          </a:p>
          <a:p>
            <a:pPr algn="ctr">
              <a:lnSpc>
                <a:spcPts val="3120"/>
              </a:lnSpc>
            </a:pPr>
          </a:p>
          <a:p>
            <a:pPr algn="ctr">
              <a:lnSpc>
                <a:spcPts val="3120"/>
              </a:lnSpc>
            </a:pPr>
            <a:r>
              <a:rPr lang="en-US" sz="2400">
                <a:solidFill>
                  <a:srgbClr val="442323"/>
                </a:solidFill>
                <a:latin typeface="Charu Chandan Round Head Unicode"/>
              </a:rPr>
              <a:t>Asuka already felt like an impostor before the explosion. She was the last picked for the mission, she struggled during training back on Earth, and she was chosen to represent Japan, a country she only partly knows as a half-Japanese girl raised in America. But estranged from her mother back home, The Phoenix is all she has left.</a:t>
            </a:r>
          </a:p>
          <a:p>
            <a:pPr algn="ctr">
              <a:lnSpc>
                <a:spcPts val="3120"/>
              </a:lnSpc>
            </a:pPr>
          </a:p>
          <a:p>
            <a:pPr algn="ctr" marL="0" indent="0" lvl="0">
              <a:lnSpc>
                <a:spcPts val="3120"/>
              </a:lnSpc>
              <a:spcBef>
                <a:spcPct val="0"/>
              </a:spcBef>
            </a:pPr>
            <a:r>
              <a:rPr lang="en-US" sz="2400">
                <a:solidFill>
                  <a:srgbClr val="442323"/>
                </a:solidFill>
                <a:latin typeface="Charu Chandan Round Head Unicode"/>
              </a:rPr>
              <a:t>With the crew turning on each other, Asuka is determined to find the culprit before they all lose faith in the mission—or worse, the bomber strikes again.</a:t>
            </a:r>
          </a:p>
        </p:txBody>
      </p:sp>
      <p:sp>
        <p:nvSpPr>
          <p:cNvPr name="TextBox 11" id="11"/>
          <p:cNvSpPr txBox="true"/>
          <p:nvPr/>
        </p:nvSpPr>
        <p:spPr>
          <a:xfrm rot="0">
            <a:off x="11180001" y="2087946"/>
            <a:ext cx="3306074" cy="523875"/>
          </a:xfrm>
          <a:prstGeom prst="rect">
            <a:avLst/>
          </a:prstGeom>
        </p:spPr>
        <p:txBody>
          <a:bodyPr anchor="t" rtlCol="false" tIns="0" lIns="0" bIns="0" rIns="0">
            <a:spAutoFit/>
          </a:bodyPr>
          <a:lstStyle/>
          <a:p>
            <a:pPr algn="ctr" marL="0" indent="0" lvl="0">
              <a:lnSpc>
                <a:spcPts val="4199"/>
              </a:lnSpc>
              <a:spcBef>
                <a:spcPct val="0"/>
              </a:spcBef>
            </a:pPr>
            <a:r>
              <a:rPr lang="en-US" sz="3499">
                <a:solidFill>
                  <a:srgbClr val="D5708E"/>
                </a:solidFill>
                <a:latin typeface="Purple Purse"/>
              </a:rPr>
              <a:t>Yume Kitasei</a:t>
            </a:r>
          </a:p>
        </p:txBody>
      </p:sp>
      <p:sp>
        <p:nvSpPr>
          <p:cNvPr name="Freeform 12" id="12"/>
          <p:cNvSpPr/>
          <p:nvPr/>
        </p:nvSpPr>
        <p:spPr>
          <a:xfrm flipH="false" flipV="false" rot="0">
            <a:off x="900991" y="618026"/>
            <a:ext cx="5955523" cy="9050947"/>
          </a:xfrm>
          <a:custGeom>
            <a:avLst/>
            <a:gdLst/>
            <a:ahLst/>
            <a:cxnLst/>
            <a:rect r="r" b="b" t="t" l="l"/>
            <a:pathLst>
              <a:path h="9050947" w="5955523">
                <a:moveTo>
                  <a:pt x="0" y="0"/>
                </a:moveTo>
                <a:lnTo>
                  <a:pt x="5955524" y="0"/>
                </a:lnTo>
                <a:lnTo>
                  <a:pt x="5955524" y="9050948"/>
                </a:lnTo>
                <a:lnTo>
                  <a:pt x="0" y="9050948"/>
                </a:lnTo>
                <a:lnTo>
                  <a:pt x="0" y="0"/>
                </a:lnTo>
                <a:close/>
              </a:path>
            </a:pathLst>
          </a:custGeom>
          <a:blipFill>
            <a:blip r:embed="rId7"/>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365898">
            <a:off x="6698180" y="6553677"/>
            <a:ext cx="1784845" cy="3775634"/>
          </a:xfrm>
          <a:custGeom>
            <a:avLst/>
            <a:gdLst/>
            <a:ahLst/>
            <a:cxnLst/>
            <a:rect r="r" b="b" t="t" l="l"/>
            <a:pathLst>
              <a:path h="3775634" w="1784845">
                <a:moveTo>
                  <a:pt x="0" y="0"/>
                </a:moveTo>
                <a:lnTo>
                  <a:pt x="1784845" y="0"/>
                </a:lnTo>
                <a:lnTo>
                  <a:pt x="1784845" y="3775634"/>
                </a:lnTo>
                <a:lnTo>
                  <a:pt x="0" y="377563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132995"/>
            <a:ext cx="7290719" cy="10419995"/>
            <a:chOff x="0" y="0"/>
            <a:chExt cx="1920189" cy="2744361"/>
          </a:xfrm>
        </p:grpSpPr>
        <p:sp>
          <p:nvSpPr>
            <p:cNvPr name="Freeform 4" id="4"/>
            <p:cNvSpPr/>
            <p:nvPr/>
          </p:nvSpPr>
          <p:spPr>
            <a:xfrm flipH="false" flipV="false" rot="0">
              <a:off x="0" y="0"/>
              <a:ext cx="1920189" cy="2744361"/>
            </a:xfrm>
            <a:custGeom>
              <a:avLst/>
              <a:gdLst/>
              <a:ahLst/>
              <a:cxnLst/>
              <a:rect r="r" b="b" t="t" l="l"/>
              <a:pathLst>
                <a:path h="2744361" w="1920189">
                  <a:moveTo>
                    <a:pt x="0" y="0"/>
                  </a:moveTo>
                  <a:lnTo>
                    <a:pt x="1920189" y="0"/>
                  </a:lnTo>
                  <a:lnTo>
                    <a:pt x="1920189" y="2744361"/>
                  </a:lnTo>
                  <a:lnTo>
                    <a:pt x="0" y="2744361"/>
                  </a:lnTo>
                  <a:close/>
                </a:path>
              </a:pathLst>
            </a:custGeom>
            <a:solidFill>
              <a:srgbClr val="FAC1D6"/>
            </a:solidFill>
          </p:spPr>
        </p:sp>
        <p:sp>
          <p:nvSpPr>
            <p:cNvPr name="TextBox 5" id="5"/>
            <p:cNvSpPr txBox="true"/>
            <p:nvPr/>
          </p:nvSpPr>
          <p:spPr>
            <a:xfrm>
              <a:off x="0" y="-47625"/>
              <a:ext cx="1920189" cy="2791986"/>
            </a:xfrm>
            <a:prstGeom prst="rect">
              <a:avLst/>
            </a:prstGeom>
          </p:spPr>
          <p:txBody>
            <a:bodyPr anchor="ctr" rtlCol="false" tIns="50800" lIns="50800" bIns="50800" rIns="50800"/>
            <a:lstStyle/>
            <a:p>
              <a:pPr algn="ctr">
                <a:lnSpc>
                  <a:spcPts val="3359"/>
                </a:lnSpc>
              </a:pPr>
            </a:p>
          </p:txBody>
        </p:sp>
      </p:grpSp>
      <p:sp>
        <p:nvSpPr>
          <p:cNvPr name="Freeform 6" id="6"/>
          <p:cNvSpPr/>
          <p:nvPr/>
        </p:nvSpPr>
        <p:spPr>
          <a:xfrm flipH="false" flipV="false" rot="-10065472">
            <a:off x="16572023" y="660114"/>
            <a:ext cx="3431953" cy="7259901"/>
          </a:xfrm>
          <a:custGeom>
            <a:avLst/>
            <a:gdLst/>
            <a:ahLst/>
            <a:cxnLst/>
            <a:rect r="r" b="b" t="t" l="l"/>
            <a:pathLst>
              <a:path h="7259901" w="3431953">
                <a:moveTo>
                  <a:pt x="0" y="0"/>
                </a:moveTo>
                <a:lnTo>
                  <a:pt x="3431954" y="0"/>
                </a:lnTo>
                <a:lnTo>
                  <a:pt x="3431954" y="7259900"/>
                </a:lnTo>
                <a:lnTo>
                  <a:pt x="0" y="72599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0" y="0"/>
            <a:ext cx="18288000" cy="10629703"/>
          </a:xfrm>
          <a:custGeom>
            <a:avLst/>
            <a:gdLst/>
            <a:ahLst/>
            <a:cxnLst/>
            <a:rect r="r" b="b" t="t" l="l"/>
            <a:pathLst>
              <a:path h="10629703" w="18288000">
                <a:moveTo>
                  <a:pt x="0" y="0"/>
                </a:moveTo>
                <a:lnTo>
                  <a:pt x="18288000" y="0"/>
                </a:lnTo>
                <a:lnTo>
                  <a:pt x="18288000" y="10629703"/>
                </a:lnTo>
                <a:lnTo>
                  <a:pt x="0" y="10629703"/>
                </a:lnTo>
                <a:lnTo>
                  <a:pt x="0" y="0"/>
                </a:lnTo>
                <a:close/>
              </a:path>
            </a:pathLst>
          </a:custGeom>
          <a:blipFill>
            <a:blip r:embed="rId4">
              <a:alphaModFix amt="60000"/>
            </a:blip>
            <a:stretch>
              <a:fillRect l="0" t="-52868" r="0" b="-19177"/>
            </a:stretch>
          </a:blipFill>
        </p:spPr>
      </p:sp>
      <p:sp>
        <p:nvSpPr>
          <p:cNvPr name="TextBox 8" id="8"/>
          <p:cNvSpPr txBox="true"/>
          <p:nvPr/>
        </p:nvSpPr>
        <p:spPr>
          <a:xfrm rot="0">
            <a:off x="7576469" y="271462"/>
            <a:ext cx="10195739" cy="1514475"/>
          </a:xfrm>
          <a:prstGeom prst="rect">
            <a:avLst/>
          </a:prstGeom>
        </p:spPr>
        <p:txBody>
          <a:bodyPr anchor="t" rtlCol="false" tIns="0" lIns="0" bIns="0" rIns="0">
            <a:spAutoFit/>
          </a:bodyPr>
          <a:lstStyle/>
          <a:p>
            <a:pPr algn="ctr" marL="0" indent="0" lvl="0">
              <a:lnSpc>
                <a:spcPts val="11999"/>
              </a:lnSpc>
              <a:spcBef>
                <a:spcPct val="0"/>
              </a:spcBef>
            </a:pPr>
            <a:r>
              <a:rPr lang="en-US" sz="9999">
                <a:solidFill>
                  <a:srgbClr val="CF4468"/>
                </a:solidFill>
                <a:latin typeface="Clicker Script"/>
              </a:rPr>
              <a:t>Catfish Rolling</a:t>
            </a:r>
          </a:p>
        </p:txBody>
      </p:sp>
      <p:sp>
        <p:nvSpPr>
          <p:cNvPr name="TextBox 9" id="9"/>
          <p:cNvSpPr txBox="true"/>
          <p:nvPr/>
        </p:nvSpPr>
        <p:spPr>
          <a:xfrm rot="0">
            <a:off x="7576469" y="2756871"/>
            <a:ext cx="10286444" cy="7130411"/>
          </a:xfrm>
          <a:prstGeom prst="rect">
            <a:avLst/>
          </a:prstGeom>
        </p:spPr>
        <p:txBody>
          <a:bodyPr anchor="t" rtlCol="false" tIns="0" lIns="0" bIns="0" rIns="0">
            <a:spAutoFit/>
          </a:bodyPr>
          <a:lstStyle/>
          <a:p>
            <a:pPr algn="ctr">
              <a:lnSpc>
                <a:spcPts val="3360"/>
              </a:lnSpc>
            </a:pPr>
            <a:r>
              <a:rPr lang="en-US" sz="2400">
                <a:solidFill>
                  <a:srgbClr val="442323"/>
                </a:solidFill>
                <a:latin typeface="Charu Chandan Round Head Unicode"/>
              </a:rPr>
              <a:t>Magic-realism blends with Japanese myth and legend in an original story about grief, memory, time and an earthquake that shook a nation.</a:t>
            </a:r>
          </a:p>
          <a:p>
            <a:pPr algn="ctr">
              <a:lnSpc>
                <a:spcPts val="3360"/>
              </a:lnSpc>
            </a:pPr>
          </a:p>
          <a:p>
            <a:pPr algn="ctr">
              <a:lnSpc>
                <a:spcPts val="3360"/>
              </a:lnSpc>
            </a:pPr>
            <a:r>
              <a:rPr lang="en-US" sz="2400">
                <a:solidFill>
                  <a:srgbClr val="442323"/>
                </a:solidFill>
                <a:latin typeface="Charu Chandan Round Head Unicode"/>
              </a:rPr>
              <a:t>There's a catfish under the islands of Japan and when it rolls the land rises and falls.</a:t>
            </a:r>
          </a:p>
          <a:p>
            <a:pPr algn="ctr">
              <a:lnSpc>
                <a:spcPts val="3360"/>
              </a:lnSpc>
            </a:pPr>
          </a:p>
          <a:p>
            <a:pPr algn="ctr">
              <a:lnSpc>
                <a:spcPts val="3360"/>
              </a:lnSpc>
            </a:pPr>
            <a:r>
              <a:rPr lang="en-US" sz="2400">
                <a:solidFill>
                  <a:srgbClr val="442323"/>
                </a:solidFill>
                <a:latin typeface="Charu Chandan Round Head Unicode"/>
              </a:rPr>
              <a:t>Sora hates the catfish whose rolling caused an earthquake so powerful it cracked time itself. It destroyed her home and took her mother. Now Sora and her scientist father live close to the zones – the wild and abandoned places where time runs faster or slower than normal. Sora is sensitive to the shifts, and her father recruits her help in exploring these liminal spaces.</a:t>
            </a:r>
          </a:p>
          <a:p>
            <a:pPr algn="ctr">
              <a:lnSpc>
                <a:spcPts val="3360"/>
              </a:lnSpc>
            </a:pPr>
          </a:p>
          <a:p>
            <a:pPr algn="ctr">
              <a:lnSpc>
                <a:spcPts val="3360"/>
              </a:lnSpc>
            </a:pPr>
            <a:r>
              <a:rPr lang="en-US" sz="2400">
                <a:solidFill>
                  <a:srgbClr val="442323"/>
                </a:solidFill>
                <a:latin typeface="Charu Chandan Round Head Unicode"/>
              </a:rPr>
              <a:t>But it's dangerous there – and as she strays further inside in search of her mother, she finds that time distorts, memories fracture and shadows, a glimmer of things not entirely human, linger. After Sora's father goes missing, she has no choice but to venture into uncharted spaces within the time zones to find him, her mother and perhaps even the catfish itself...</a:t>
            </a:r>
          </a:p>
        </p:txBody>
      </p:sp>
      <p:sp>
        <p:nvSpPr>
          <p:cNvPr name="Freeform 10" id="10"/>
          <p:cNvSpPr/>
          <p:nvPr/>
        </p:nvSpPr>
        <p:spPr>
          <a:xfrm flipH="false" flipV="false" rot="720402">
            <a:off x="-335932" y="10784"/>
            <a:ext cx="3198864" cy="6766827"/>
          </a:xfrm>
          <a:custGeom>
            <a:avLst/>
            <a:gdLst/>
            <a:ahLst/>
            <a:cxnLst/>
            <a:rect r="r" b="b" t="t" l="l"/>
            <a:pathLst>
              <a:path h="6766827" w="3198864">
                <a:moveTo>
                  <a:pt x="0" y="0"/>
                </a:moveTo>
                <a:lnTo>
                  <a:pt x="3198864" y="0"/>
                </a:lnTo>
                <a:lnTo>
                  <a:pt x="3198864" y="6766827"/>
                </a:lnTo>
                <a:lnTo>
                  <a:pt x="0" y="67668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361908">
            <a:off x="7715019" y="8207868"/>
            <a:ext cx="1278429" cy="2704369"/>
          </a:xfrm>
          <a:custGeom>
            <a:avLst/>
            <a:gdLst/>
            <a:ahLst/>
            <a:cxnLst/>
            <a:rect r="r" b="b" t="t" l="l"/>
            <a:pathLst>
              <a:path h="2704369" w="1278429">
                <a:moveTo>
                  <a:pt x="0" y="0"/>
                </a:moveTo>
                <a:lnTo>
                  <a:pt x="1278429" y="0"/>
                </a:lnTo>
                <a:lnTo>
                  <a:pt x="1278429" y="2704368"/>
                </a:lnTo>
                <a:lnTo>
                  <a:pt x="0" y="270436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2" id="12"/>
          <p:cNvSpPr txBox="true"/>
          <p:nvPr/>
        </p:nvSpPr>
        <p:spPr>
          <a:xfrm rot="0">
            <a:off x="11021302" y="1785938"/>
            <a:ext cx="3306074" cy="523875"/>
          </a:xfrm>
          <a:prstGeom prst="rect">
            <a:avLst/>
          </a:prstGeom>
        </p:spPr>
        <p:txBody>
          <a:bodyPr anchor="t" rtlCol="false" tIns="0" lIns="0" bIns="0" rIns="0">
            <a:spAutoFit/>
          </a:bodyPr>
          <a:lstStyle/>
          <a:p>
            <a:pPr algn="ctr" marL="0" indent="0" lvl="0">
              <a:lnSpc>
                <a:spcPts val="4199"/>
              </a:lnSpc>
              <a:spcBef>
                <a:spcPct val="0"/>
              </a:spcBef>
            </a:pPr>
            <a:r>
              <a:rPr lang="en-US" sz="3499">
                <a:solidFill>
                  <a:srgbClr val="D5708E"/>
                </a:solidFill>
                <a:latin typeface="Purple Purse"/>
              </a:rPr>
              <a:t>Clara Kumagai</a:t>
            </a:r>
          </a:p>
        </p:txBody>
      </p:sp>
      <p:sp>
        <p:nvSpPr>
          <p:cNvPr name="Freeform 13" id="13"/>
          <p:cNvSpPr/>
          <p:nvPr/>
        </p:nvSpPr>
        <p:spPr>
          <a:xfrm flipH="false" flipV="false" rot="0">
            <a:off x="536204" y="537343"/>
            <a:ext cx="6218311" cy="9212313"/>
          </a:xfrm>
          <a:custGeom>
            <a:avLst/>
            <a:gdLst/>
            <a:ahLst/>
            <a:cxnLst/>
            <a:rect r="r" b="b" t="t" l="l"/>
            <a:pathLst>
              <a:path h="9212313" w="6218311">
                <a:moveTo>
                  <a:pt x="0" y="0"/>
                </a:moveTo>
                <a:lnTo>
                  <a:pt x="6218311" y="0"/>
                </a:lnTo>
                <a:lnTo>
                  <a:pt x="6218311" y="9212314"/>
                </a:lnTo>
                <a:lnTo>
                  <a:pt x="0" y="9212314"/>
                </a:lnTo>
                <a:lnTo>
                  <a:pt x="0" y="0"/>
                </a:lnTo>
                <a:close/>
              </a:path>
            </a:pathLst>
          </a:custGeom>
          <a:blipFill>
            <a:blip r:embed="rId5"/>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1224611">
            <a:off x="8622395" y="3691548"/>
            <a:ext cx="4950405" cy="10472011"/>
          </a:xfrm>
          <a:custGeom>
            <a:avLst/>
            <a:gdLst/>
            <a:ahLst/>
            <a:cxnLst/>
            <a:rect r="r" b="b" t="t" l="l"/>
            <a:pathLst>
              <a:path h="10472011" w="4950405">
                <a:moveTo>
                  <a:pt x="4950405" y="0"/>
                </a:moveTo>
                <a:lnTo>
                  <a:pt x="0" y="0"/>
                </a:lnTo>
                <a:lnTo>
                  <a:pt x="0" y="10472011"/>
                </a:lnTo>
                <a:lnTo>
                  <a:pt x="4950405" y="10472011"/>
                </a:lnTo>
                <a:lnTo>
                  <a:pt x="4950405"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1566095" y="-114307"/>
            <a:ext cx="6721905" cy="10419995"/>
            <a:chOff x="0" y="0"/>
            <a:chExt cx="1770378" cy="2744361"/>
          </a:xfrm>
        </p:grpSpPr>
        <p:sp>
          <p:nvSpPr>
            <p:cNvPr name="Freeform 4" id="4"/>
            <p:cNvSpPr/>
            <p:nvPr/>
          </p:nvSpPr>
          <p:spPr>
            <a:xfrm flipH="false" flipV="false" rot="0">
              <a:off x="0" y="0"/>
              <a:ext cx="1770378" cy="2744361"/>
            </a:xfrm>
            <a:custGeom>
              <a:avLst/>
              <a:gdLst/>
              <a:ahLst/>
              <a:cxnLst/>
              <a:rect r="r" b="b" t="t" l="l"/>
              <a:pathLst>
                <a:path h="2744361" w="1770378">
                  <a:moveTo>
                    <a:pt x="0" y="0"/>
                  </a:moveTo>
                  <a:lnTo>
                    <a:pt x="1770378" y="0"/>
                  </a:lnTo>
                  <a:lnTo>
                    <a:pt x="1770378" y="2744361"/>
                  </a:lnTo>
                  <a:lnTo>
                    <a:pt x="0" y="2744361"/>
                  </a:lnTo>
                  <a:close/>
                </a:path>
              </a:pathLst>
            </a:custGeom>
            <a:solidFill>
              <a:srgbClr val="FAC1D6"/>
            </a:solidFill>
          </p:spPr>
        </p:sp>
        <p:sp>
          <p:nvSpPr>
            <p:cNvPr name="TextBox 5" id="5"/>
            <p:cNvSpPr txBox="true"/>
            <p:nvPr/>
          </p:nvSpPr>
          <p:spPr>
            <a:xfrm>
              <a:off x="0" y="-47625"/>
              <a:ext cx="1770378" cy="2791986"/>
            </a:xfrm>
            <a:prstGeom prst="rect">
              <a:avLst/>
            </a:prstGeom>
          </p:spPr>
          <p:txBody>
            <a:bodyPr anchor="ctr" rtlCol="false" tIns="50800" lIns="50800" bIns="50800" rIns="50800"/>
            <a:lstStyle/>
            <a:p>
              <a:pPr algn="ctr">
                <a:lnSpc>
                  <a:spcPts val="3359"/>
                </a:lnSpc>
              </a:pPr>
            </a:p>
          </p:txBody>
        </p:sp>
      </p:grpSp>
      <p:sp>
        <p:nvSpPr>
          <p:cNvPr name="Freeform 6" id="6"/>
          <p:cNvSpPr/>
          <p:nvPr/>
        </p:nvSpPr>
        <p:spPr>
          <a:xfrm flipH="false" flipV="false" rot="0">
            <a:off x="0" y="0"/>
            <a:ext cx="18288000" cy="10629703"/>
          </a:xfrm>
          <a:custGeom>
            <a:avLst/>
            <a:gdLst/>
            <a:ahLst/>
            <a:cxnLst/>
            <a:rect r="r" b="b" t="t" l="l"/>
            <a:pathLst>
              <a:path h="10629703" w="18288000">
                <a:moveTo>
                  <a:pt x="0" y="0"/>
                </a:moveTo>
                <a:lnTo>
                  <a:pt x="18288000" y="0"/>
                </a:lnTo>
                <a:lnTo>
                  <a:pt x="18288000" y="10629703"/>
                </a:lnTo>
                <a:lnTo>
                  <a:pt x="0" y="10629703"/>
                </a:lnTo>
                <a:lnTo>
                  <a:pt x="0" y="0"/>
                </a:lnTo>
                <a:close/>
              </a:path>
            </a:pathLst>
          </a:custGeom>
          <a:blipFill>
            <a:blip r:embed="rId4">
              <a:alphaModFix amt="60000"/>
            </a:blip>
            <a:stretch>
              <a:fillRect l="0" t="-52868" r="0" b="-19177"/>
            </a:stretch>
          </a:blipFill>
        </p:spPr>
      </p:sp>
      <p:sp>
        <p:nvSpPr>
          <p:cNvPr name="TextBox 7" id="7"/>
          <p:cNvSpPr txBox="true"/>
          <p:nvPr/>
        </p:nvSpPr>
        <p:spPr>
          <a:xfrm rot="0">
            <a:off x="429146" y="271462"/>
            <a:ext cx="7040965" cy="1514475"/>
          </a:xfrm>
          <a:prstGeom prst="rect">
            <a:avLst/>
          </a:prstGeom>
        </p:spPr>
        <p:txBody>
          <a:bodyPr anchor="t" rtlCol="false" tIns="0" lIns="0" bIns="0" rIns="0">
            <a:spAutoFit/>
          </a:bodyPr>
          <a:lstStyle/>
          <a:p>
            <a:pPr algn="l">
              <a:lnSpc>
                <a:spcPts val="11999"/>
              </a:lnSpc>
            </a:pPr>
            <a:r>
              <a:rPr lang="en-US" sz="9999">
                <a:solidFill>
                  <a:srgbClr val="CF4468"/>
                </a:solidFill>
                <a:latin typeface="Clicker Script"/>
              </a:rPr>
              <a:t>Better the Blood</a:t>
            </a:r>
          </a:p>
        </p:txBody>
      </p:sp>
      <p:sp>
        <p:nvSpPr>
          <p:cNvPr name="TextBox 8" id="8"/>
          <p:cNvSpPr txBox="true"/>
          <p:nvPr/>
        </p:nvSpPr>
        <p:spPr>
          <a:xfrm rot="0">
            <a:off x="429146" y="2482479"/>
            <a:ext cx="11136950" cy="7407275"/>
          </a:xfrm>
          <a:prstGeom prst="rect">
            <a:avLst/>
          </a:prstGeom>
        </p:spPr>
        <p:txBody>
          <a:bodyPr anchor="t" rtlCol="false" tIns="0" lIns="0" bIns="0" rIns="0">
            <a:spAutoFit/>
          </a:bodyPr>
          <a:lstStyle/>
          <a:p>
            <a:pPr algn="l">
              <a:lnSpc>
                <a:spcPts val="2800"/>
              </a:lnSpc>
            </a:pPr>
            <a:r>
              <a:rPr lang="en-US" sz="2000">
                <a:solidFill>
                  <a:srgbClr val="442323"/>
                </a:solidFill>
                <a:latin typeface="Charu Chandan Round Head Unicode"/>
              </a:rPr>
              <a:t>A DETECTIVE IN SEARCH OF THE TRUTH</a:t>
            </a:r>
          </a:p>
          <a:p>
            <a:pPr algn="l">
              <a:lnSpc>
                <a:spcPts val="2800"/>
              </a:lnSpc>
            </a:pPr>
            <a:r>
              <a:rPr lang="en-US" sz="2000">
                <a:solidFill>
                  <a:srgbClr val="442323"/>
                </a:solidFill>
                <a:latin typeface="Charu Chandan Round Head Unicode"/>
              </a:rPr>
              <a:t>Hana Westerman is a tenacious Māori detective juggling single motherhood and the pressures of her career in Auckland’s Central Investigation Branch. When she’s led to a crime scene by a mysterious video, she discovers a man hanging in a secret room. As Hana and her team work to track down the killer, other deaths lead her to think that they are searching for New Zealand’s first serial killer.</a:t>
            </a:r>
          </a:p>
          <a:p>
            <a:pPr algn="l">
              <a:lnSpc>
                <a:spcPts val="2800"/>
              </a:lnSpc>
            </a:pPr>
          </a:p>
          <a:p>
            <a:pPr algn="l">
              <a:lnSpc>
                <a:spcPts val="2800"/>
              </a:lnSpc>
            </a:pPr>
            <a:r>
              <a:rPr lang="en-US" sz="2000">
                <a:solidFill>
                  <a:srgbClr val="442323"/>
                </a:solidFill>
                <a:latin typeface="Charu Chandan Round Head Unicode"/>
              </a:rPr>
              <a:t>A KILLER IN SEARCH OF RETRIBUTION</a:t>
            </a:r>
          </a:p>
          <a:p>
            <a:pPr algn="l">
              <a:lnSpc>
                <a:spcPts val="2800"/>
              </a:lnSpc>
            </a:pPr>
            <a:r>
              <a:rPr lang="en-US" sz="2000">
                <a:solidFill>
                  <a:srgbClr val="442323"/>
                </a:solidFill>
                <a:latin typeface="Charu Chandan Round Head Unicode"/>
              </a:rPr>
              <a:t>With little to go on, Hana must use all her experience as a police officer to try and find a motive for these unrelated murders. What she eventually discovers is a link to a historic crime that leads back to the brutal bloody colonisation of New Zealand.</a:t>
            </a:r>
          </a:p>
          <a:p>
            <a:pPr algn="l">
              <a:lnSpc>
                <a:spcPts val="2800"/>
              </a:lnSpc>
            </a:pPr>
          </a:p>
          <a:p>
            <a:pPr algn="l">
              <a:lnSpc>
                <a:spcPts val="2800"/>
              </a:lnSpc>
            </a:pPr>
            <a:r>
              <a:rPr lang="en-US" sz="2000">
                <a:solidFill>
                  <a:srgbClr val="442323"/>
                </a:solidFill>
                <a:latin typeface="Charu Chandan Round Head Unicode"/>
              </a:rPr>
              <a:t>A CLASH BETWEEN CULTURE AND DUTY</a:t>
            </a:r>
          </a:p>
          <a:p>
            <a:pPr algn="l">
              <a:lnSpc>
                <a:spcPts val="2800"/>
              </a:lnSpc>
            </a:pPr>
            <a:r>
              <a:rPr lang="en-US" sz="2000">
                <a:solidFill>
                  <a:srgbClr val="442323"/>
                </a:solidFill>
                <a:latin typeface="Charu Chandan Round Head Unicode"/>
              </a:rPr>
              <a:t>When the pursuit becomes frighteningly personal, Hana realises that her heritage and knowledge are their only keys to finding the killer.</a:t>
            </a:r>
          </a:p>
          <a:p>
            <a:pPr algn="l">
              <a:lnSpc>
                <a:spcPts val="2800"/>
              </a:lnSpc>
            </a:pPr>
          </a:p>
          <a:p>
            <a:pPr algn="l">
              <a:lnSpc>
                <a:spcPts val="2800"/>
              </a:lnSpc>
            </a:pPr>
            <a:r>
              <a:rPr lang="en-US" sz="2000">
                <a:solidFill>
                  <a:srgbClr val="442323"/>
                </a:solidFill>
                <a:latin typeface="Charu Chandan Round Head Unicode"/>
              </a:rPr>
              <a:t>THE PAST NEVER TRULY STAYS BURIED</a:t>
            </a:r>
          </a:p>
          <a:p>
            <a:pPr algn="l">
              <a:lnSpc>
                <a:spcPts val="2800"/>
              </a:lnSpc>
            </a:pPr>
            <a:r>
              <a:rPr lang="en-US" sz="2000">
                <a:solidFill>
                  <a:srgbClr val="442323"/>
                </a:solidFill>
                <a:latin typeface="Charu Chandan Round Head Unicode"/>
              </a:rPr>
              <a:t>But as the murders continue, it seems that the killer's agenda of revenge may include Hana – and her family . . .</a:t>
            </a:r>
          </a:p>
          <a:p>
            <a:pPr algn="l">
              <a:lnSpc>
                <a:spcPts val="2800"/>
              </a:lnSpc>
            </a:pPr>
          </a:p>
          <a:p>
            <a:pPr algn="l" marL="0" indent="0" lvl="0">
              <a:lnSpc>
                <a:spcPts val="2800"/>
              </a:lnSpc>
              <a:spcBef>
                <a:spcPct val="0"/>
              </a:spcBef>
            </a:pPr>
            <a:r>
              <a:rPr lang="en-US" sz="2000">
                <a:solidFill>
                  <a:srgbClr val="442323"/>
                </a:solidFill>
                <a:latin typeface="Charu Chandan Round Head Unicode"/>
              </a:rPr>
              <a:t>WELCOME TO THE DARK SIDE OF PARADISE.</a:t>
            </a:r>
          </a:p>
        </p:txBody>
      </p:sp>
      <p:sp>
        <p:nvSpPr>
          <p:cNvPr name="Freeform 9" id="9"/>
          <p:cNvSpPr/>
          <p:nvPr/>
        </p:nvSpPr>
        <p:spPr>
          <a:xfrm flipH="false" flipV="false" rot="0">
            <a:off x="3210446" y="9562033"/>
            <a:ext cx="20278196" cy="6595476"/>
          </a:xfrm>
          <a:custGeom>
            <a:avLst/>
            <a:gdLst/>
            <a:ahLst/>
            <a:cxnLst/>
            <a:rect r="r" b="b" t="t" l="l"/>
            <a:pathLst>
              <a:path h="6595476" w="20278196">
                <a:moveTo>
                  <a:pt x="0" y="0"/>
                </a:moveTo>
                <a:lnTo>
                  <a:pt x="20278196" y="0"/>
                </a:lnTo>
                <a:lnTo>
                  <a:pt x="20278196" y="6595476"/>
                </a:lnTo>
                <a:lnTo>
                  <a:pt x="0" y="659547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true" flipV="false" rot="8100000">
            <a:off x="9094289" y="-1272825"/>
            <a:ext cx="2051685" cy="4340104"/>
          </a:xfrm>
          <a:custGeom>
            <a:avLst/>
            <a:gdLst/>
            <a:ahLst/>
            <a:cxnLst/>
            <a:rect r="r" b="b" t="t" l="l"/>
            <a:pathLst>
              <a:path h="4340104" w="2051685">
                <a:moveTo>
                  <a:pt x="2051685" y="0"/>
                </a:moveTo>
                <a:lnTo>
                  <a:pt x="0" y="0"/>
                </a:lnTo>
                <a:lnTo>
                  <a:pt x="0" y="4340103"/>
                </a:lnTo>
                <a:lnTo>
                  <a:pt x="2051685" y="4340103"/>
                </a:lnTo>
                <a:lnTo>
                  <a:pt x="2051685"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1" id="11"/>
          <p:cNvSpPr txBox="true"/>
          <p:nvPr/>
        </p:nvSpPr>
        <p:spPr>
          <a:xfrm rot="0">
            <a:off x="2170389" y="1785938"/>
            <a:ext cx="3558477" cy="523875"/>
          </a:xfrm>
          <a:prstGeom prst="rect">
            <a:avLst/>
          </a:prstGeom>
        </p:spPr>
        <p:txBody>
          <a:bodyPr anchor="t" rtlCol="false" tIns="0" lIns="0" bIns="0" rIns="0">
            <a:spAutoFit/>
          </a:bodyPr>
          <a:lstStyle/>
          <a:p>
            <a:pPr algn="ctr" marL="0" indent="0" lvl="0">
              <a:lnSpc>
                <a:spcPts val="4199"/>
              </a:lnSpc>
              <a:spcBef>
                <a:spcPct val="0"/>
              </a:spcBef>
            </a:pPr>
            <a:r>
              <a:rPr lang="en-US" sz="3499">
                <a:solidFill>
                  <a:srgbClr val="D5708E"/>
                </a:solidFill>
                <a:latin typeface="Purple Purse"/>
              </a:rPr>
              <a:t>Michael Bennett</a:t>
            </a:r>
          </a:p>
        </p:txBody>
      </p:sp>
      <p:sp>
        <p:nvSpPr>
          <p:cNvPr name="Freeform 12" id="12"/>
          <p:cNvSpPr/>
          <p:nvPr/>
        </p:nvSpPr>
        <p:spPr>
          <a:xfrm flipH="false" flipV="false" rot="0">
            <a:off x="12051738" y="905359"/>
            <a:ext cx="5750619" cy="8818986"/>
          </a:xfrm>
          <a:custGeom>
            <a:avLst/>
            <a:gdLst/>
            <a:ahLst/>
            <a:cxnLst/>
            <a:rect r="r" b="b" t="t" l="l"/>
            <a:pathLst>
              <a:path h="8818986" w="5750619">
                <a:moveTo>
                  <a:pt x="0" y="0"/>
                </a:moveTo>
                <a:lnTo>
                  <a:pt x="5750619" y="0"/>
                </a:lnTo>
                <a:lnTo>
                  <a:pt x="5750619" y="8818985"/>
                </a:lnTo>
                <a:lnTo>
                  <a:pt x="0" y="8818985"/>
                </a:lnTo>
                <a:lnTo>
                  <a:pt x="0" y="0"/>
                </a:lnTo>
                <a:close/>
              </a:path>
            </a:pathLst>
          </a:custGeom>
          <a:blipFill>
            <a:blip r:embed="rId9"/>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974716" y="-1455352"/>
            <a:ext cx="8730668" cy="13540406"/>
            <a:chOff x="0" y="0"/>
            <a:chExt cx="2299435" cy="3566197"/>
          </a:xfrm>
        </p:grpSpPr>
        <p:sp>
          <p:nvSpPr>
            <p:cNvPr name="Freeform 3" id="3"/>
            <p:cNvSpPr/>
            <p:nvPr/>
          </p:nvSpPr>
          <p:spPr>
            <a:xfrm flipH="false" flipV="false" rot="0">
              <a:off x="0" y="0"/>
              <a:ext cx="2299435" cy="3566197"/>
            </a:xfrm>
            <a:custGeom>
              <a:avLst/>
              <a:gdLst/>
              <a:ahLst/>
              <a:cxnLst/>
              <a:rect r="r" b="b" t="t" l="l"/>
              <a:pathLst>
                <a:path h="3566197" w="2299435">
                  <a:moveTo>
                    <a:pt x="0" y="0"/>
                  </a:moveTo>
                  <a:lnTo>
                    <a:pt x="2299435" y="0"/>
                  </a:lnTo>
                  <a:lnTo>
                    <a:pt x="2299435" y="3566197"/>
                  </a:lnTo>
                  <a:lnTo>
                    <a:pt x="0" y="3566197"/>
                  </a:lnTo>
                  <a:close/>
                </a:path>
              </a:pathLst>
            </a:custGeom>
            <a:solidFill>
              <a:srgbClr val="FAC1D6"/>
            </a:solidFill>
          </p:spPr>
        </p:sp>
        <p:sp>
          <p:nvSpPr>
            <p:cNvPr name="TextBox 4" id="4"/>
            <p:cNvSpPr txBox="true"/>
            <p:nvPr/>
          </p:nvSpPr>
          <p:spPr>
            <a:xfrm>
              <a:off x="0" y="-47625"/>
              <a:ext cx="2299435" cy="3613822"/>
            </a:xfrm>
            <a:prstGeom prst="rect">
              <a:avLst/>
            </a:prstGeom>
          </p:spPr>
          <p:txBody>
            <a:bodyPr anchor="ctr" rtlCol="false" tIns="50800" lIns="50800" bIns="50800" rIns="50800"/>
            <a:lstStyle/>
            <a:p>
              <a:pPr algn="ctr">
                <a:lnSpc>
                  <a:spcPts val="3359"/>
                </a:lnSpc>
              </a:pPr>
            </a:p>
          </p:txBody>
        </p:sp>
      </p:grpSp>
      <p:sp>
        <p:nvSpPr>
          <p:cNvPr name="Freeform 5" id="5"/>
          <p:cNvSpPr/>
          <p:nvPr/>
        </p:nvSpPr>
        <p:spPr>
          <a:xfrm flipH="false" flipV="false" rot="3275799">
            <a:off x="-1743260" y="5308267"/>
            <a:ext cx="4272749" cy="9038507"/>
          </a:xfrm>
          <a:custGeom>
            <a:avLst/>
            <a:gdLst/>
            <a:ahLst/>
            <a:cxnLst/>
            <a:rect r="r" b="b" t="t" l="l"/>
            <a:pathLst>
              <a:path h="9038507" w="4272749">
                <a:moveTo>
                  <a:pt x="0" y="0"/>
                </a:moveTo>
                <a:lnTo>
                  <a:pt x="4272749" y="0"/>
                </a:lnTo>
                <a:lnTo>
                  <a:pt x="4272749" y="9038508"/>
                </a:lnTo>
                <a:lnTo>
                  <a:pt x="0" y="903850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572511" y="6785628"/>
            <a:ext cx="1028700" cy="993570"/>
          </a:xfrm>
          <a:custGeom>
            <a:avLst/>
            <a:gdLst/>
            <a:ahLst/>
            <a:cxnLst/>
            <a:rect r="r" b="b" t="t" l="l"/>
            <a:pathLst>
              <a:path h="993570" w="1028700">
                <a:moveTo>
                  <a:pt x="0" y="0"/>
                </a:moveTo>
                <a:lnTo>
                  <a:pt x="1028700" y="0"/>
                </a:lnTo>
                <a:lnTo>
                  <a:pt x="1028700" y="993570"/>
                </a:lnTo>
                <a:lnTo>
                  <a:pt x="0" y="9935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2337044" y="9024715"/>
            <a:ext cx="986178" cy="952500"/>
          </a:xfrm>
          <a:custGeom>
            <a:avLst/>
            <a:gdLst/>
            <a:ahLst/>
            <a:cxnLst/>
            <a:rect r="r" b="b" t="t" l="l"/>
            <a:pathLst>
              <a:path h="952500" w="986178">
                <a:moveTo>
                  <a:pt x="0" y="0"/>
                </a:moveTo>
                <a:lnTo>
                  <a:pt x="986178" y="0"/>
                </a:lnTo>
                <a:lnTo>
                  <a:pt x="986178" y="952500"/>
                </a:lnTo>
                <a:lnTo>
                  <a:pt x="0" y="9525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321992" y="8061473"/>
            <a:ext cx="2659036" cy="2568230"/>
          </a:xfrm>
          <a:custGeom>
            <a:avLst/>
            <a:gdLst/>
            <a:ahLst/>
            <a:cxnLst/>
            <a:rect r="r" b="b" t="t" l="l"/>
            <a:pathLst>
              <a:path h="2568230" w="2659036">
                <a:moveTo>
                  <a:pt x="0" y="0"/>
                </a:moveTo>
                <a:lnTo>
                  <a:pt x="2659036" y="0"/>
                </a:lnTo>
                <a:lnTo>
                  <a:pt x="2659036" y="2568230"/>
                </a:lnTo>
                <a:lnTo>
                  <a:pt x="0" y="25682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0" y="0"/>
            <a:ext cx="18288000" cy="10629703"/>
          </a:xfrm>
          <a:custGeom>
            <a:avLst/>
            <a:gdLst/>
            <a:ahLst/>
            <a:cxnLst/>
            <a:rect r="r" b="b" t="t" l="l"/>
            <a:pathLst>
              <a:path h="10629703" w="18288000">
                <a:moveTo>
                  <a:pt x="0" y="0"/>
                </a:moveTo>
                <a:lnTo>
                  <a:pt x="18288000" y="0"/>
                </a:lnTo>
                <a:lnTo>
                  <a:pt x="18288000" y="10629703"/>
                </a:lnTo>
                <a:lnTo>
                  <a:pt x="0" y="10629703"/>
                </a:lnTo>
                <a:lnTo>
                  <a:pt x="0" y="0"/>
                </a:lnTo>
                <a:close/>
              </a:path>
            </a:pathLst>
          </a:custGeom>
          <a:blipFill>
            <a:blip r:embed="rId8">
              <a:alphaModFix amt="60000"/>
            </a:blip>
            <a:stretch>
              <a:fillRect l="0" t="-52868" r="0" b="-19177"/>
            </a:stretch>
          </a:blipFill>
        </p:spPr>
      </p:sp>
      <p:sp>
        <p:nvSpPr>
          <p:cNvPr name="Freeform 10" id="10"/>
          <p:cNvSpPr/>
          <p:nvPr/>
        </p:nvSpPr>
        <p:spPr>
          <a:xfrm flipH="true" flipV="false" rot="116731">
            <a:off x="15122926" y="2495936"/>
            <a:ext cx="4272749" cy="9038507"/>
          </a:xfrm>
          <a:custGeom>
            <a:avLst/>
            <a:gdLst/>
            <a:ahLst/>
            <a:cxnLst/>
            <a:rect r="r" b="b" t="t" l="l"/>
            <a:pathLst>
              <a:path h="9038507" w="4272749">
                <a:moveTo>
                  <a:pt x="4272748" y="0"/>
                </a:moveTo>
                <a:lnTo>
                  <a:pt x="0" y="0"/>
                </a:lnTo>
                <a:lnTo>
                  <a:pt x="0" y="9038507"/>
                </a:lnTo>
                <a:lnTo>
                  <a:pt x="4272748" y="9038507"/>
                </a:lnTo>
                <a:lnTo>
                  <a:pt x="4272748"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5938146" y="9514852"/>
            <a:ext cx="20278196" cy="6595476"/>
          </a:xfrm>
          <a:custGeom>
            <a:avLst/>
            <a:gdLst/>
            <a:ahLst/>
            <a:cxnLst/>
            <a:rect r="r" b="b" t="t" l="l"/>
            <a:pathLst>
              <a:path h="6595476" w="20278196">
                <a:moveTo>
                  <a:pt x="0" y="0"/>
                </a:moveTo>
                <a:lnTo>
                  <a:pt x="20278196" y="0"/>
                </a:lnTo>
                <a:lnTo>
                  <a:pt x="20278196" y="6595477"/>
                </a:lnTo>
                <a:lnTo>
                  <a:pt x="0" y="659547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false" flipV="false" rot="0">
            <a:off x="3477833" y="9514852"/>
            <a:ext cx="20278196" cy="6595476"/>
          </a:xfrm>
          <a:custGeom>
            <a:avLst/>
            <a:gdLst/>
            <a:ahLst/>
            <a:cxnLst/>
            <a:rect r="r" b="b" t="t" l="l"/>
            <a:pathLst>
              <a:path h="6595476" w="20278196">
                <a:moveTo>
                  <a:pt x="0" y="0"/>
                </a:moveTo>
                <a:lnTo>
                  <a:pt x="20278197" y="0"/>
                </a:lnTo>
                <a:lnTo>
                  <a:pt x="20278197" y="6595477"/>
                </a:lnTo>
                <a:lnTo>
                  <a:pt x="0" y="659547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3" id="13"/>
          <p:cNvSpPr txBox="true"/>
          <p:nvPr/>
        </p:nvSpPr>
        <p:spPr>
          <a:xfrm rot="0">
            <a:off x="2836118" y="1875256"/>
            <a:ext cx="4171458" cy="523875"/>
          </a:xfrm>
          <a:prstGeom prst="rect">
            <a:avLst/>
          </a:prstGeom>
        </p:spPr>
        <p:txBody>
          <a:bodyPr anchor="t" rtlCol="false" tIns="0" lIns="0" bIns="0" rIns="0">
            <a:spAutoFit/>
          </a:bodyPr>
          <a:lstStyle/>
          <a:p>
            <a:pPr algn="ctr" marL="0" indent="0" lvl="0">
              <a:lnSpc>
                <a:spcPts val="4199"/>
              </a:lnSpc>
              <a:spcBef>
                <a:spcPct val="0"/>
              </a:spcBef>
            </a:pPr>
            <a:r>
              <a:rPr lang="en-US" sz="3499">
                <a:solidFill>
                  <a:srgbClr val="D5708E"/>
                </a:solidFill>
                <a:latin typeface="Purple Purse"/>
              </a:rPr>
              <a:t>Mark H. Parsons</a:t>
            </a:r>
          </a:p>
        </p:txBody>
      </p:sp>
      <p:sp>
        <p:nvSpPr>
          <p:cNvPr name="TextBox 14" id="14"/>
          <p:cNvSpPr txBox="true"/>
          <p:nvPr/>
        </p:nvSpPr>
        <p:spPr>
          <a:xfrm rot="0">
            <a:off x="393114" y="2389517"/>
            <a:ext cx="9240687" cy="7130415"/>
          </a:xfrm>
          <a:prstGeom prst="rect">
            <a:avLst/>
          </a:prstGeom>
        </p:spPr>
        <p:txBody>
          <a:bodyPr anchor="t" rtlCol="false" tIns="0" lIns="0" bIns="0" rIns="0">
            <a:spAutoFit/>
          </a:bodyPr>
          <a:lstStyle/>
          <a:p>
            <a:pPr algn="ctr">
              <a:lnSpc>
                <a:spcPts val="3359"/>
              </a:lnSpc>
            </a:pPr>
            <a:r>
              <a:rPr lang="en-US" sz="2400">
                <a:solidFill>
                  <a:srgbClr val="442323"/>
                </a:solidFill>
                <a:latin typeface="Charu Chandan Round Head Unicode"/>
              </a:rPr>
              <a:t>It has been two years since his mom’s death, and Jamison, his dad, and his younger sister seem to be coping, but they’ve been dealing with their loss separately and in different ways. When Jamison has to be reminded of his mother’s birthday, on the day of her birthday, he worries that his memory of her is slipping away, and he is forced to reckon with the passing of time. To help make sense of it, he picks up his camera—the Nikon his mother gave him a few years back.</a:t>
            </a:r>
          </a:p>
          <a:p>
            <a:pPr algn="ctr">
              <a:lnSpc>
                <a:spcPts val="3359"/>
              </a:lnSpc>
            </a:pPr>
          </a:p>
          <a:p>
            <a:pPr algn="ctr" marL="0" indent="0" lvl="0">
              <a:lnSpc>
                <a:spcPts val="3359"/>
              </a:lnSpc>
              <a:spcBef>
                <a:spcPct val="0"/>
              </a:spcBef>
            </a:pPr>
            <a:r>
              <a:rPr lang="en-US" sz="2400">
                <a:solidFill>
                  <a:srgbClr val="442323"/>
                </a:solidFill>
                <a:latin typeface="Charu Chandan Round Head Unicode"/>
              </a:rPr>
              <a:t>Jamison begins to take photos of ordinary people on the street, at the same time and place each night. As he focuses his lens on the random people who cross his path, Jamison begins to see the world in a deeper way. His endeavor turns into a school project, and then into something more. Along with his new outlook, Jamison forges new and unexpected friendships at school. But more importantly, he’s able to revive the memory of his mother, and to connect with his father and younger sister once again.</a:t>
            </a:r>
          </a:p>
        </p:txBody>
      </p:sp>
      <p:sp>
        <p:nvSpPr>
          <p:cNvPr name="TextBox 15" id="15"/>
          <p:cNvSpPr txBox="true"/>
          <p:nvPr/>
        </p:nvSpPr>
        <p:spPr>
          <a:xfrm rot="0">
            <a:off x="699693" y="363850"/>
            <a:ext cx="8444307" cy="1514475"/>
          </a:xfrm>
          <a:prstGeom prst="rect">
            <a:avLst/>
          </a:prstGeom>
        </p:spPr>
        <p:txBody>
          <a:bodyPr anchor="t" rtlCol="false" tIns="0" lIns="0" bIns="0" rIns="0">
            <a:spAutoFit/>
          </a:bodyPr>
          <a:lstStyle/>
          <a:p>
            <a:pPr algn="ctr" marL="0" indent="0" lvl="0">
              <a:lnSpc>
                <a:spcPts val="11999"/>
              </a:lnSpc>
              <a:spcBef>
                <a:spcPct val="0"/>
              </a:spcBef>
            </a:pPr>
            <a:r>
              <a:rPr lang="en-US" sz="9999">
                <a:solidFill>
                  <a:srgbClr val="CF4468"/>
                </a:solidFill>
                <a:latin typeface="Clicker Script"/>
              </a:rPr>
              <a:t>The 9:09 Project</a:t>
            </a:r>
          </a:p>
        </p:txBody>
      </p:sp>
      <p:sp>
        <p:nvSpPr>
          <p:cNvPr name="Freeform 16" id="16"/>
          <p:cNvSpPr/>
          <p:nvPr/>
        </p:nvSpPr>
        <p:spPr>
          <a:xfrm flipH="false" flipV="false" rot="0">
            <a:off x="14864848" y="9125055"/>
            <a:ext cx="817678" cy="789754"/>
          </a:xfrm>
          <a:custGeom>
            <a:avLst/>
            <a:gdLst/>
            <a:ahLst/>
            <a:cxnLst/>
            <a:rect r="r" b="b" t="t" l="l"/>
            <a:pathLst>
              <a:path h="789754" w="817678">
                <a:moveTo>
                  <a:pt x="0" y="0"/>
                </a:moveTo>
                <a:lnTo>
                  <a:pt x="817677" y="0"/>
                </a:lnTo>
                <a:lnTo>
                  <a:pt x="817677" y="789754"/>
                </a:lnTo>
                <a:lnTo>
                  <a:pt x="0" y="78975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p:cNvSpPr/>
          <p:nvPr/>
        </p:nvSpPr>
        <p:spPr>
          <a:xfrm flipH="false" flipV="false" rot="0">
            <a:off x="15679366" y="9258300"/>
            <a:ext cx="1429939" cy="1381107"/>
          </a:xfrm>
          <a:custGeom>
            <a:avLst/>
            <a:gdLst/>
            <a:ahLst/>
            <a:cxnLst/>
            <a:rect r="r" b="b" t="t" l="l"/>
            <a:pathLst>
              <a:path h="1381107" w="1429939">
                <a:moveTo>
                  <a:pt x="0" y="0"/>
                </a:moveTo>
                <a:lnTo>
                  <a:pt x="1429940" y="0"/>
                </a:lnTo>
                <a:lnTo>
                  <a:pt x="1429940" y="1381107"/>
                </a:lnTo>
                <a:lnTo>
                  <a:pt x="0" y="138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8" id="18"/>
          <p:cNvSpPr/>
          <p:nvPr/>
        </p:nvSpPr>
        <p:spPr>
          <a:xfrm flipH="false" flipV="false" rot="0">
            <a:off x="15682525" y="8689079"/>
            <a:ext cx="589347" cy="569221"/>
          </a:xfrm>
          <a:custGeom>
            <a:avLst/>
            <a:gdLst/>
            <a:ahLst/>
            <a:cxnLst/>
            <a:rect r="r" b="b" t="t" l="l"/>
            <a:pathLst>
              <a:path h="569221" w="589347">
                <a:moveTo>
                  <a:pt x="0" y="0"/>
                </a:moveTo>
                <a:lnTo>
                  <a:pt x="589348" y="0"/>
                </a:lnTo>
                <a:lnTo>
                  <a:pt x="589348" y="569221"/>
                </a:lnTo>
                <a:lnTo>
                  <a:pt x="0" y="56922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p:cNvSpPr/>
          <p:nvPr/>
        </p:nvSpPr>
        <p:spPr>
          <a:xfrm flipH="false" flipV="false" rot="0">
            <a:off x="17109306" y="736814"/>
            <a:ext cx="1178694" cy="1138442"/>
          </a:xfrm>
          <a:custGeom>
            <a:avLst/>
            <a:gdLst/>
            <a:ahLst/>
            <a:cxnLst/>
            <a:rect r="r" b="b" t="t" l="l"/>
            <a:pathLst>
              <a:path h="1138442" w="1178694">
                <a:moveTo>
                  <a:pt x="0" y="0"/>
                </a:moveTo>
                <a:lnTo>
                  <a:pt x="1178694" y="0"/>
                </a:lnTo>
                <a:lnTo>
                  <a:pt x="1178694" y="1138442"/>
                </a:lnTo>
                <a:lnTo>
                  <a:pt x="0" y="113844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0" id="20"/>
          <p:cNvSpPr/>
          <p:nvPr/>
        </p:nvSpPr>
        <p:spPr>
          <a:xfrm flipH="false" flipV="false" rot="0">
            <a:off x="17403979" y="2664555"/>
            <a:ext cx="589347" cy="569221"/>
          </a:xfrm>
          <a:custGeom>
            <a:avLst/>
            <a:gdLst/>
            <a:ahLst/>
            <a:cxnLst/>
            <a:rect r="r" b="b" t="t" l="l"/>
            <a:pathLst>
              <a:path h="569221" w="589347">
                <a:moveTo>
                  <a:pt x="0" y="0"/>
                </a:moveTo>
                <a:lnTo>
                  <a:pt x="589347" y="0"/>
                </a:lnTo>
                <a:lnTo>
                  <a:pt x="589347" y="569221"/>
                </a:lnTo>
                <a:lnTo>
                  <a:pt x="0" y="56922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1" id="21"/>
          <p:cNvSpPr/>
          <p:nvPr/>
        </p:nvSpPr>
        <p:spPr>
          <a:xfrm flipH="false" flipV="false" rot="0">
            <a:off x="14970732" y="3795224"/>
            <a:ext cx="884021" cy="853832"/>
          </a:xfrm>
          <a:custGeom>
            <a:avLst/>
            <a:gdLst/>
            <a:ahLst/>
            <a:cxnLst/>
            <a:rect r="r" b="b" t="t" l="l"/>
            <a:pathLst>
              <a:path h="853832" w="884021">
                <a:moveTo>
                  <a:pt x="0" y="0"/>
                </a:moveTo>
                <a:lnTo>
                  <a:pt x="884021" y="0"/>
                </a:lnTo>
                <a:lnTo>
                  <a:pt x="884021" y="853832"/>
                </a:lnTo>
                <a:lnTo>
                  <a:pt x="0" y="85383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2" id="22"/>
          <p:cNvSpPr/>
          <p:nvPr/>
        </p:nvSpPr>
        <p:spPr>
          <a:xfrm flipH="false" flipV="false" rot="0">
            <a:off x="11326697" y="591608"/>
            <a:ext cx="6026705" cy="9103784"/>
          </a:xfrm>
          <a:custGeom>
            <a:avLst/>
            <a:gdLst/>
            <a:ahLst/>
            <a:cxnLst/>
            <a:rect r="r" b="b" t="t" l="l"/>
            <a:pathLst>
              <a:path h="9103784" w="6026705">
                <a:moveTo>
                  <a:pt x="0" y="0"/>
                </a:moveTo>
                <a:lnTo>
                  <a:pt x="6026706" y="0"/>
                </a:lnTo>
                <a:lnTo>
                  <a:pt x="6026706" y="9103784"/>
                </a:lnTo>
                <a:lnTo>
                  <a:pt x="0" y="9103784"/>
                </a:lnTo>
                <a:lnTo>
                  <a:pt x="0" y="0"/>
                </a:lnTo>
                <a:close/>
              </a:path>
            </a:pathLst>
          </a:custGeom>
          <a:blipFill>
            <a:blip r:embed="rId13"/>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08573" y="1028700"/>
            <a:ext cx="2452503" cy="3868813"/>
            <a:chOff x="0" y="0"/>
            <a:chExt cx="811550" cy="1280217"/>
          </a:xfrm>
        </p:grpSpPr>
        <p:sp>
          <p:nvSpPr>
            <p:cNvPr name="Freeform 3" id="3"/>
            <p:cNvSpPr/>
            <p:nvPr/>
          </p:nvSpPr>
          <p:spPr>
            <a:xfrm flipH="false" flipV="false" rot="0">
              <a:off x="0" y="0"/>
              <a:ext cx="811550" cy="1280217"/>
            </a:xfrm>
            <a:custGeom>
              <a:avLst/>
              <a:gdLst/>
              <a:ahLst/>
              <a:cxnLst/>
              <a:rect r="r" b="b" t="t" l="l"/>
              <a:pathLst>
                <a:path h="1280217" w="811550">
                  <a:moveTo>
                    <a:pt x="0" y="0"/>
                  </a:moveTo>
                  <a:lnTo>
                    <a:pt x="811550" y="0"/>
                  </a:lnTo>
                  <a:lnTo>
                    <a:pt x="811550" y="1280217"/>
                  </a:lnTo>
                  <a:lnTo>
                    <a:pt x="0" y="1280217"/>
                  </a:lnTo>
                  <a:close/>
                </a:path>
              </a:pathLst>
            </a:custGeom>
            <a:solidFill>
              <a:srgbClr val="FAC1D6"/>
            </a:solidFill>
          </p:spPr>
        </p:sp>
        <p:sp>
          <p:nvSpPr>
            <p:cNvPr name="TextBox 4" id="4"/>
            <p:cNvSpPr txBox="true"/>
            <p:nvPr/>
          </p:nvSpPr>
          <p:spPr>
            <a:xfrm>
              <a:off x="0" y="-47625"/>
              <a:ext cx="811550" cy="1327842"/>
            </a:xfrm>
            <a:prstGeom prst="rect">
              <a:avLst/>
            </a:prstGeom>
          </p:spPr>
          <p:txBody>
            <a:bodyPr anchor="ctr" rtlCol="false" tIns="50800" lIns="50800" bIns="50800" rIns="50800"/>
            <a:lstStyle/>
            <a:p>
              <a:pPr algn="ctr">
                <a:lnSpc>
                  <a:spcPts val="3359"/>
                </a:lnSpc>
              </a:pPr>
            </a:p>
          </p:txBody>
        </p:sp>
      </p:grpSp>
      <p:grpSp>
        <p:nvGrpSpPr>
          <p:cNvPr name="Group 5" id="5"/>
          <p:cNvGrpSpPr/>
          <p:nvPr/>
        </p:nvGrpSpPr>
        <p:grpSpPr>
          <a:xfrm rot="0">
            <a:off x="3651601" y="1028700"/>
            <a:ext cx="2452503" cy="3868813"/>
            <a:chOff x="0" y="0"/>
            <a:chExt cx="811550" cy="1280217"/>
          </a:xfrm>
        </p:grpSpPr>
        <p:sp>
          <p:nvSpPr>
            <p:cNvPr name="Freeform 6" id="6"/>
            <p:cNvSpPr/>
            <p:nvPr/>
          </p:nvSpPr>
          <p:spPr>
            <a:xfrm flipH="false" flipV="false" rot="0">
              <a:off x="0" y="0"/>
              <a:ext cx="811550" cy="1280217"/>
            </a:xfrm>
            <a:custGeom>
              <a:avLst/>
              <a:gdLst/>
              <a:ahLst/>
              <a:cxnLst/>
              <a:rect r="r" b="b" t="t" l="l"/>
              <a:pathLst>
                <a:path h="1280217" w="811550">
                  <a:moveTo>
                    <a:pt x="0" y="0"/>
                  </a:moveTo>
                  <a:lnTo>
                    <a:pt x="811550" y="0"/>
                  </a:lnTo>
                  <a:lnTo>
                    <a:pt x="811550" y="1280217"/>
                  </a:lnTo>
                  <a:lnTo>
                    <a:pt x="0" y="1280217"/>
                  </a:lnTo>
                  <a:close/>
                </a:path>
              </a:pathLst>
            </a:custGeom>
            <a:solidFill>
              <a:srgbClr val="FAC1D6"/>
            </a:solidFill>
          </p:spPr>
        </p:sp>
        <p:sp>
          <p:nvSpPr>
            <p:cNvPr name="TextBox 7" id="7"/>
            <p:cNvSpPr txBox="true"/>
            <p:nvPr/>
          </p:nvSpPr>
          <p:spPr>
            <a:xfrm>
              <a:off x="0" y="-47625"/>
              <a:ext cx="811550" cy="1327842"/>
            </a:xfrm>
            <a:prstGeom prst="rect">
              <a:avLst/>
            </a:prstGeom>
          </p:spPr>
          <p:txBody>
            <a:bodyPr anchor="ctr" rtlCol="false" tIns="50800" lIns="50800" bIns="50800" rIns="50800"/>
            <a:lstStyle/>
            <a:p>
              <a:pPr algn="ctr">
                <a:lnSpc>
                  <a:spcPts val="3359"/>
                </a:lnSpc>
              </a:pPr>
            </a:p>
          </p:txBody>
        </p:sp>
      </p:grpSp>
      <p:grpSp>
        <p:nvGrpSpPr>
          <p:cNvPr name="Group 8" id="8"/>
          <p:cNvGrpSpPr/>
          <p:nvPr/>
        </p:nvGrpSpPr>
        <p:grpSpPr>
          <a:xfrm rot="0">
            <a:off x="6494630" y="1028700"/>
            <a:ext cx="2452503" cy="3868813"/>
            <a:chOff x="0" y="0"/>
            <a:chExt cx="811550" cy="1280217"/>
          </a:xfrm>
        </p:grpSpPr>
        <p:sp>
          <p:nvSpPr>
            <p:cNvPr name="Freeform 9" id="9"/>
            <p:cNvSpPr/>
            <p:nvPr/>
          </p:nvSpPr>
          <p:spPr>
            <a:xfrm flipH="false" flipV="false" rot="0">
              <a:off x="0" y="0"/>
              <a:ext cx="811550" cy="1280217"/>
            </a:xfrm>
            <a:custGeom>
              <a:avLst/>
              <a:gdLst/>
              <a:ahLst/>
              <a:cxnLst/>
              <a:rect r="r" b="b" t="t" l="l"/>
              <a:pathLst>
                <a:path h="1280217" w="811550">
                  <a:moveTo>
                    <a:pt x="0" y="0"/>
                  </a:moveTo>
                  <a:lnTo>
                    <a:pt x="811550" y="0"/>
                  </a:lnTo>
                  <a:lnTo>
                    <a:pt x="811550" y="1280217"/>
                  </a:lnTo>
                  <a:lnTo>
                    <a:pt x="0" y="1280217"/>
                  </a:lnTo>
                  <a:close/>
                </a:path>
              </a:pathLst>
            </a:custGeom>
            <a:solidFill>
              <a:srgbClr val="FAC1D6"/>
            </a:solidFill>
          </p:spPr>
        </p:sp>
        <p:sp>
          <p:nvSpPr>
            <p:cNvPr name="TextBox 10" id="10"/>
            <p:cNvSpPr txBox="true"/>
            <p:nvPr/>
          </p:nvSpPr>
          <p:spPr>
            <a:xfrm>
              <a:off x="0" y="-47625"/>
              <a:ext cx="811550" cy="1327842"/>
            </a:xfrm>
            <a:prstGeom prst="rect">
              <a:avLst/>
            </a:prstGeom>
          </p:spPr>
          <p:txBody>
            <a:bodyPr anchor="ctr" rtlCol="false" tIns="50800" lIns="50800" bIns="50800" rIns="50800"/>
            <a:lstStyle/>
            <a:p>
              <a:pPr algn="ctr">
                <a:lnSpc>
                  <a:spcPts val="3359"/>
                </a:lnSpc>
              </a:pPr>
            </a:p>
          </p:txBody>
        </p:sp>
      </p:grpSp>
      <p:grpSp>
        <p:nvGrpSpPr>
          <p:cNvPr name="Group 11" id="11"/>
          <p:cNvGrpSpPr/>
          <p:nvPr/>
        </p:nvGrpSpPr>
        <p:grpSpPr>
          <a:xfrm rot="0">
            <a:off x="9337658" y="1028700"/>
            <a:ext cx="2452503" cy="3868813"/>
            <a:chOff x="0" y="0"/>
            <a:chExt cx="811550" cy="1280217"/>
          </a:xfrm>
        </p:grpSpPr>
        <p:sp>
          <p:nvSpPr>
            <p:cNvPr name="Freeform 12" id="12"/>
            <p:cNvSpPr/>
            <p:nvPr/>
          </p:nvSpPr>
          <p:spPr>
            <a:xfrm flipH="false" flipV="false" rot="0">
              <a:off x="0" y="0"/>
              <a:ext cx="811550" cy="1280217"/>
            </a:xfrm>
            <a:custGeom>
              <a:avLst/>
              <a:gdLst/>
              <a:ahLst/>
              <a:cxnLst/>
              <a:rect r="r" b="b" t="t" l="l"/>
              <a:pathLst>
                <a:path h="1280217" w="811550">
                  <a:moveTo>
                    <a:pt x="0" y="0"/>
                  </a:moveTo>
                  <a:lnTo>
                    <a:pt x="811550" y="0"/>
                  </a:lnTo>
                  <a:lnTo>
                    <a:pt x="811550" y="1280217"/>
                  </a:lnTo>
                  <a:lnTo>
                    <a:pt x="0" y="1280217"/>
                  </a:lnTo>
                  <a:close/>
                </a:path>
              </a:pathLst>
            </a:custGeom>
            <a:solidFill>
              <a:srgbClr val="FAC1D6"/>
            </a:solidFill>
          </p:spPr>
        </p:sp>
        <p:sp>
          <p:nvSpPr>
            <p:cNvPr name="TextBox 13" id="13"/>
            <p:cNvSpPr txBox="true"/>
            <p:nvPr/>
          </p:nvSpPr>
          <p:spPr>
            <a:xfrm>
              <a:off x="0" y="-47625"/>
              <a:ext cx="811550" cy="1327842"/>
            </a:xfrm>
            <a:prstGeom prst="rect">
              <a:avLst/>
            </a:prstGeom>
          </p:spPr>
          <p:txBody>
            <a:bodyPr anchor="ctr" rtlCol="false" tIns="50800" lIns="50800" bIns="50800" rIns="50800"/>
            <a:lstStyle/>
            <a:p>
              <a:pPr algn="ctr">
                <a:lnSpc>
                  <a:spcPts val="3359"/>
                </a:lnSpc>
              </a:pPr>
            </a:p>
          </p:txBody>
        </p:sp>
      </p:grpSp>
      <p:grpSp>
        <p:nvGrpSpPr>
          <p:cNvPr name="Group 14" id="14"/>
          <p:cNvGrpSpPr/>
          <p:nvPr/>
        </p:nvGrpSpPr>
        <p:grpSpPr>
          <a:xfrm rot="0">
            <a:off x="12180686" y="1028700"/>
            <a:ext cx="2452503" cy="3868813"/>
            <a:chOff x="0" y="0"/>
            <a:chExt cx="811550" cy="1280217"/>
          </a:xfrm>
        </p:grpSpPr>
        <p:sp>
          <p:nvSpPr>
            <p:cNvPr name="Freeform 15" id="15"/>
            <p:cNvSpPr/>
            <p:nvPr/>
          </p:nvSpPr>
          <p:spPr>
            <a:xfrm flipH="false" flipV="false" rot="0">
              <a:off x="0" y="0"/>
              <a:ext cx="811550" cy="1280217"/>
            </a:xfrm>
            <a:custGeom>
              <a:avLst/>
              <a:gdLst/>
              <a:ahLst/>
              <a:cxnLst/>
              <a:rect r="r" b="b" t="t" l="l"/>
              <a:pathLst>
                <a:path h="1280217" w="811550">
                  <a:moveTo>
                    <a:pt x="0" y="0"/>
                  </a:moveTo>
                  <a:lnTo>
                    <a:pt x="811550" y="0"/>
                  </a:lnTo>
                  <a:lnTo>
                    <a:pt x="811550" y="1280217"/>
                  </a:lnTo>
                  <a:lnTo>
                    <a:pt x="0" y="1280217"/>
                  </a:lnTo>
                  <a:close/>
                </a:path>
              </a:pathLst>
            </a:custGeom>
            <a:solidFill>
              <a:srgbClr val="FAC1D6"/>
            </a:solidFill>
          </p:spPr>
        </p:sp>
        <p:sp>
          <p:nvSpPr>
            <p:cNvPr name="TextBox 16" id="16"/>
            <p:cNvSpPr txBox="true"/>
            <p:nvPr/>
          </p:nvSpPr>
          <p:spPr>
            <a:xfrm>
              <a:off x="0" y="-47625"/>
              <a:ext cx="811550" cy="1327842"/>
            </a:xfrm>
            <a:prstGeom prst="rect">
              <a:avLst/>
            </a:prstGeom>
          </p:spPr>
          <p:txBody>
            <a:bodyPr anchor="ctr" rtlCol="false" tIns="50800" lIns="50800" bIns="50800" rIns="50800"/>
            <a:lstStyle/>
            <a:p>
              <a:pPr algn="ctr">
                <a:lnSpc>
                  <a:spcPts val="3359"/>
                </a:lnSpc>
              </a:pPr>
            </a:p>
          </p:txBody>
        </p:sp>
      </p:grpSp>
      <p:grpSp>
        <p:nvGrpSpPr>
          <p:cNvPr name="Group 17" id="17"/>
          <p:cNvGrpSpPr/>
          <p:nvPr/>
        </p:nvGrpSpPr>
        <p:grpSpPr>
          <a:xfrm rot="0">
            <a:off x="15026592" y="1028700"/>
            <a:ext cx="2452503" cy="3868813"/>
            <a:chOff x="0" y="0"/>
            <a:chExt cx="811550" cy="1280217"/>
          </a:xfrm>
        </p:grpSpPr>
        <p:sp>
          <p:nvSpPr>
            <p:cNvPr name="Freeform 18" id="18"/>
            <p:cNvSpPr/>
            <p:nvPr/>
          </p:nvSpPr>
          <p:spPr>
            <a:xfrm flipH="false" flipV="false" rot="0">
              <a:off x="0" y="0"/>
              <a:ext cx="811550" cy="1280217"/>
            </a:xfrm>
            <a:custGeom>
              <a:avLst/>
              <a:gdLst/>
              <a:ahLst/>
              <a:cxnLst/>
              <a:rect r="r" b="b" t="t" l="l"/>
              <a:pathLst>
                <a:path h="1280217" w="811550">
                  <a:moveTo>
                    <a:pt x="0" y="0"/>
                  </a:moveTo>
                  <a:lnTo>
                    <a:pt x="811550" y="0"/>
                  </a:lnTo>
                  <a:lnTo>
                    <a:pt x="811550" y="1280217"/>
                  </a:lnTo>
                  <a:lnTo>
                    <a:pt x="0" y="1280217"/>
                  </a:lnTo>
                  <a:close/>
                </a:path>
              </a:pathLst>
            </a:custGeom>
            <a:solidFill>
              <a:srgbClr val="FAC1D6"/>
            </a:solidFill>
          </p:spPr>
        </p:sp>
        <p:sp>
          <p:nvSpPr>
            <p:cNvPr name="TextBox 19" id="19"/>
            <p:cNvSpPr txBox="true"/>
            <p:nvPr/>
          </p:nvSpPr>
          <p:spPr>
            <a:xfrm>
              <a:off x="0" y="-47625"/>
              <a:ext cx="811550" cy="1327842"/>
            </a:xfrm>
            <a:prstGeom prst="rect">
              <a:avLst/>
            </a:prstGeom>
          </p:spPr>
          <p:txBody>
            <a:bodyPr anchor="ctr" rtlCol="false" tIns="50800" lIns="50800" bIns="50800" rIns="50800"/>
            <a:lstStyle/>
            <a:p>
              <a:pPr algn="ctr">
                <a:lnSpc>
                  <a:spcPts val="3359"/>
                </a:lnSpc>
              </a:pPr>
            </a:p>
          </p:txBody>
        </p:sp>
      </p:grpSp>
      <p:grpSp>
        <p:nvGrpSpPr>
          <p:cNvPr name="Group 20" id="20"/>
          <p:cNvGrpSpPr/>
          <p:nvPr/>
        </p:nvGrpSpPr>
        <p:grpSpPr>
          <a:xfrm rot="0">
            <a:off x="808573" y="5544358"/>
            <a:ext cx="2452503" cy="3868813"/>
            <a:chOff x="0" y="0"/>
            <a:chExt cx="811550" cy="1280217"/>
          </a:xfrm>
        </p:grpSpPr>
        <p:sp>
          <p:nvSpPr>
            <p:cNvPr name="Freeform 21" id="21"/>
            <p:cNvSpPr/>
            <p:nvPr/>
          </p:nvSpPr>
          <p:spPr>
            <a:xfrm flipH="false" flipV="false" rot="0">
              <a:off x="0" y="0"/>
              <a:ext cx="811550" cy="1280217"/>
            </a:xfrm>
            <a:custGeom>
              <a:avLst/>
              <a:gdLst/>
              <a:ahLst/>
              <a:cxnLst/>
              <a:rect r="r" b="b" t="t" l="l"/>
              <a:pathLst>
                <a:path h="1280217" w="811550">
                  <a:moveTo>
                    <a:pt x="0" y="0"/>
                  </a:moveTo>
                  <a:lnTo>
                    <a:pt x="811550" y="0"/>
                  </a:lnTo>
                  <a:lnTo>
                    <a:pt x="811550" y="1280217"/>
                  </a:lnTo>
                  <a:lnTo>
                    <a:pt x="0" y="1280217"/>
                  </a:lnTo>
                  <a:close/>
                </a:path>
              </a:pathLst>
            </a:custGeom>
            <a:solidFill>
              <a:srgbClr val="FAC1D6"/>
            </a:solidFill>
          </p:spPr>
        </p:sp>
        <p:sp>
          <p:nvSpPr>
            <p:cNvPr name="TextBox 22" id="22"/>
            <p:cNvSpPr txBox="true"/>
            <p:nvPr/>
          </p:nvSpPr>
          <p:spPr>
            <a:xfrm>
              <a:off x="0" y="-47625"/>
              <a:ext cx="811550" cy="1327842"/>
            </a:xfrm>
            <a:prstGeom prst="rect">
              <a:avLst/>
            </a:prstGeom>
          </p:spPr>
          <p:txBody>
            <a:bodyPr anchor="ctr" rtlCol="false" tIns="50800" lIns="50800" bIns="50800" rIns="50800"/>
            <a:lstStyle/>
            <a:p>
              <a:pPr algn="ctr">
                <a:lnSpc>
                  <a:spcPts val="3359"/>
                </a:lnSpc>
              </a:pPr>
            </a:p>
          </p:txBody>
        </p:sp>
      </p:grpSp>
      <p:grpSp>
        <p:nvGrpSpPr>
          <p:cNvPr name="Group 23" id="23"/>
          <p:cNvGrpSpPr/>
          <p:nvPr/>
        </p:nvGrpSpPr>
        <p:grpSpPr>
          <a:xfrm rot="0">
            <a:off x="3651601" y="5544358"/>
            <a:ext cx="2452503" cy="3868813"/>
            <a:chOff x="0" y="0"/>
            <a:chExt cx="811550" cy="1280217"/>
          </a:xfrm>
        </p:grpSpPr>
        <p:sp>
          <p:nvSpPr>
            <p:cNvPr name="Freeform 24" id="24"/>
            <p:cNvSpPr/>
            <p:nvPr/>
          </p:nvSpPr>
          <p:spPr>
            <a:xfrm flipH="false" flipV="false" rot="0">
              <a:off x="0" y="0"/>
              <a:ext cx="811550" cy="1280217"/>
            </a:xfrm>
            <a:custGeom>
              <a:avLst/>
              <a:gdLst/>
              <a:ahLst/>
              <a:cxnLst/>
              <a:rect r="r" b="b" t="t" l="l"/>
              <a:pathLst>
                <a:path h="1280217" w="811550">
                  <a:moveTo>
                    <a:pt x="0" y="0"/>
                  </a:moveTo>
                  <a:lnTo>
                    <a:pt x="811550" y="0"/>
                  </a:lnTo>
                  <a:lnTo>
                    <a:pt x="811550" y="1280217"/>
                  </a:lnTo>
                  <a:lnTo>
                    <a:pt x="0" y="1280217"/>
                  </a:lnTo>
                  <a:close/>
                </a:path>
              </a:pathLst>
            </a:custGeom>
            <a:solidFill>
              <a:srgbClr val="FAC1D6"/>
            </a:solidFill>
          </p:spPr>
        </p:sp>
        <p:sp>
          <p:nvSpPr>
            <p:cNvPr name="TextBox 25" id="25"/>
            <p:cNvSpPr txBox="true"/>
            <p:nvPr/>
          </p:nvSpPr>
          <p:spPr>
            <a:xfrm>
              <a:off x="0" y="-47625"/>
              <a:ext cx="811550" cy="1327842"/>
            </a:xfrm>
            <a:prstGeom prst="rect">
              <a:avLst/>
            </a:prstGeom>
          </p:spPr>
          <p:txBody>
            <a:bodyPr anchor="ctr" rtlCol="false" tIns="50800" lIns="50800" bIns="50800" rIns="50800"/>
            <a:lstStyle/>
            <a:p>
              <a:pPr algn="ctr">
                <a:lnSpc>
                  <a:spcPts val="3359"/>
                </a:lnSpc>
              </a:pPr>
            </a:p>
          </p:txBody>
        </p:sp>
      </p:grpSp>
      <p:grpSp>
        <p:nvGrpSpPr>
          <p:cNvPr name="Group 26" id="26"/>
          <p:cNvGrpSpPr/>
          <p:nvPr/>
        </p:nvGrpSpPr>
        <p:grpSpPr>
          <a:xfrm rot="0">
            <a:off x="6494630" y="5544358"/>
            <a:ext cx="2452503" cy="3868813"/>
            <a:chOff x="0" y="0"/>
            <a:chExt cx="811550" cy="1280217"/>
          </a:xfrm>
        </p:grpSpPr>
        <p:sp>
          <p:nvSpPr>
            <p:cNvPr name="Freeform 27" id="27"/>
            <p:cNvSpPr/>
            <p:nvPr/>
          </p:nvSpPr>
          <p:spPr>
            <a:xfrm flipH="false" flipV="false" rot="0">
              <a:off x="0" y="0"/>
              <a:ext cx="811550" cy="1280217"/>
            </a:xfrm>
            <a:custGeom>
              <a:avLst/>
              <a:gdLst/>
              <a:ahLst/>
              <a:cxnLst/>
              <a:rect r="r" b="b" t="t" l="l"/>
              <a:pathLst>
                <a:path h="1280217" w="811550">
                  <a:moveTo>
                    <a:pt x="0" y="0"/>
                  </a:moveTo>
                  <a:lnTo>
                    <a:pt x="811550" y="0"/>
                  </a:lnTo>
                  <a:lnTo>
                    <a:pt x="811550" y="1280217"/>
                  </a:lnTo>
                  <a:lnTo>
                    <a:pt x="0" y="1280217"/>
                  </a:lnTo>
                  <a:close/>
                </a:path>
              </a:pathLst>
            </a:custGeom>
            <a:solidFill>
              <a:srgbClr val="FAC1D6"/>
            </a:solidFill>
          </p:spPr>
        </p:sp>
        <p:sp>
          <p:nvSpPr>
            <p:cNvPr name="TextBox 28" id="28"/>
            <p:cNvSpPr txBox="true"/>
            <p:nvPr/>
          </p:nvSpPr>
          <p:spPr>
            <a:xfrm>
              <a:off x="0" y="-47625"/>
              <a:ext cx="811550" cy="1327842"/>
            </a:xfrm>
            <a:prstGeom prst="rect">
              <a:avLst/>
            </a:prstGeom>
          </p:spPr>
          <p:txBody>
            <a:bodyPr anchor="ctr" rtlCol="false" tIns="50800" lIns="50800" bIns="50800" rIns="50800"/>
            <a:lstStyle/>
            <a:p>
              <a:pPr algn="ctr">
                <a:lnSpc>
                  <a:spcPts val="3359"/>
                </a:lnSpc>
              </a:pPr>
            </a:p>
          </p:txBody>
        </p:sp>
      </p:grpSp>
      <p:grpSp>
        <p:nvGrpSpPr>
          <p:cNvPr name="Group 29" id="29"/>
          <p:cNvGrpSpPr/>
          <p:nvPr/>
        </p:nvGrpSpPr>
        <p:grpSpPr>
          <a:xfrm rot="0">
            <a:off x="9337658" y="5544358"/>
            <a:ext cx="2452503" cy="3868813"/>
            <a:chOff x="0" y="0"/>
            <a:chExt cx="811550" cy="1280217"/>
          </a:xfrm>
        </p:grpSpPr>
        <p:sp>
          <p:nvSpPr>
            <p:cNvPr name="Freeform 30" id="30"/>
            <p:cNvSpPr/>
            <p:nvPr/>
          </p:nvSpPr>
          <p:spPr>
            <a:xfrm flipH="false" flipV="false" rot="0">
              <a:off x="0" y="0"/>
              <a:ext cx="811550" cy="1280217"/>
            </a:xfrm>
            <a:custGeom>
              <a:avLst/>
              <a:gdLst/>
              <a:ahLst/>
              <a:cxnLst/>
              <a:rect r="r" b="b" t="t" l="l"/>
              <a:pathLst>
                <a:path h="1280217" w="811550">
                  <a:moveTo>
                    <a:pt x="0" y="0"/>
                  </a:moveTo>
                  <a:lnTo>
                    <a:pt x="811550" y="0"/>
                  </a:lnTo>
                  <a:lnTo>
                    <a:pt x="811550" y="1280217"/>
                  </a:lnTo>
                  <a:lnTo>
                    <a:pt x="0" y="1280217"/>
                  </a:lnTo>
                  <a:close/>
                </a:path>
              </a:pathLst>
            </a:custGeom>
            <a:solidFill>
              <a:srgbClr val="FAC1D6"/>
            </a:solidFill>
          </p:spPr>
        </p:sp>
        <p:sp>
          <p:nvSpPr>
            <p:cNvPr name="TextBox 31" id="31"/>
            <p:cNvSpPr txBox="true"/>
            <p:nvPr/>
          </p:nvSpPr>
          <p:spPr>
            <a:xfrm>
              <a:off x="0" y="-47625"/>
              <a:ext cx="811550" cy="1327842"/>
            </a:xfrm>
            <a:prstGeom prst="rect">
              <a:avLst/>
            </a:prstGeom>
          </p:spPr>
          <p:txBody>
            <a:bodyPr anchor="ctr" rtlCol="false" tIns="50800" lIns="50800" bIns="50800" rIns="50800"/>
            <a:lstStyle/>
            <a:p>
              <a:pPr algn="ctr">
                <a:lnSpc>
                  <a:spcPts val="3359"/>
                </a:lnSpc>
              </a:pPr>
            </a:p>
          </p:txBody>
        </p:sp>
      </p:grpSp>
      <p:grpSp>
        <p:nvGrpSpPr>
          <p:cNvPr name="Group 32" id="32"/>
          <p:cNvGrpSpPr/>
          <p:nvPr/>
        </p:nvGrpSpPr>
        <p:grpSpPr>
          <a:xfrm rot="0">
            <a:off x="12180686" y="5544358"/>
            <a:ext cx="2452503" cy="3868813"/>
            <a:chOff x="0" y="0"/>
            <a:chExt cx="811550" cy="1280217"/>
          </a:xfrm>
        </p:grpSpPr>
        <p:sp>
          <p:nvSpPr>
            <p:cNvPr name="Freeform 33" id="33"/>
            <p:cNvSpPr/>
            <p:nvPr/>
          </p:nvSpPr>
          <p:spPr>
            <a:xfrm flipH="false" flipV="false" rot="0">
              <a:off x="0" y="0"/>
              <a:ext cx="811550" cy="1280217"/>
            </a:xfrm>
            <a:custGeom>
              <a:avLst/>
              <a:gdLst/>
              <a:ahLst/>
              <a:cxnLst/>
              <a:rect r="r" b="b" t="t" l="l"/>
              <a:pathLst>
                <a:path h="1280217" w="811550">
                  <a:moveTo>
                    <a:pt x="0" y="0"/>
                  </a:moveTo>
                  <a:lnTo>
                    <a:pt x="811550" y="0"/>
                  </a:lnTo>
                  <a:lnTo>
                    <a:pt x="811550" y="1280217"/>
                  </a:lnTo>
                  <a:lnTo>
                    <a:pt x="0" y="1280217"/>
                  </a:lnTo>
                  <a:close/>
                </a:path>
              </a:pathLst>
            </a:custGeom>
            <a:solidFill>
              <a:srgbClr val="FAC1D6"/>
            </a:solidFill>
          </p:spPr>
        </p:sp>
        <p:sp>
          <p:nvSpPr>
            <p:cNvPr name="TextBox 34" id="34"/>
            <p:cNvSpPr txBox="true"/>
            <p:nvPr/>
          </p:nvSpPr>
          <p:spPr>
            <a:xfrm>
              <a:off x="0" y="-47625"/>
              <a:ext cx="811550" cy="1327842"/>
            </a:xfrm>
            <a:prstGeom prst="rect">
              <a:avLst/>
            </a:prstGeom>
          </p:spPr>
          <p:txBody>
            <a:bodyPr anchor="ctr" rtlCol="false" tIns="50800" lIns="50800" bIns="50800" rIns="50800"/>
            <a:lstStyle/>
            <a:p>
              <a:pPr algn="ctr">
                <a:lnSpc>
                  <a:spcPts val="3359"/>
                </a:lnSpc>
              </a:pPr>
            </a:p>
          </p:txBody>
        </p:sp>
      </p:grpSp>
      <p:grpSp>
        <p:nvGrpSpPr>
          <p:cNvPr name="Group 35" id="35"/>
          <p:cNvGrpSpPr/>
          <p:nvPr/>
        </p:nvGrpSpPr>
        <p:grpSpPr>
          <a:xfrm rot="0">
            <a:off x="15023715" y="5544358"/>
            <a:ext cx="2452503" cy="3868813"/>
            <a:chOff x="0" y="0"/>
            <a:chExt cx="811550" cy="1280217"/>
          </a:xfrm>
        </p:grpSpPr>
        <p:sp>
          <p:nvSpPr>
            <p:cNvPr name="Freeform 36" id="36"/>
            <p:cNvSpPr/>
            <p:nvPr/>
          </p:nvSpPr>
          <p:spPr>
            <a:xfrm flipH="false" flipV="false" rot="0">
              <a:off x="0" y="0"/>
              <a:ext cx="811550" cy="1280217"/>
            </a:xfrm>
            <a:custGeom>
              <a:avLst/>
              <a:gdLst/>
              <a:ahLst/>
              <a:cxnLst/>
              <a:rect r="r" b="b" t="t" l="l"/>
              <a:pathLst>
                <a:path h="1280217" w="811550">
                  <a:moveTo>
                    <a:pt x="0" y="0"/>
                  </a:moveTo>
                  <a:lnTo>
                    <a:pt x="811550" y="0"/>
                  </a:lnTo>
                  <a:lnTo>
                    <a:pt x="811550" y="1280217"/>
                  </a:lnTo>
                  <a:lnTo>
                    <a:pt x="0" y="1280217"/>
                  </a:lnTo>
                  <a:close/>
                </a:path>
              </a:pathLst>
            </a:custGeom>
            <a:solidFill>
              <a:srgbClr val="FAC1D6"/>
            </a:solidFill>
          </p:spPr>
        </p:sp>
        <p:sp>
          <p:nvSpPr>
            <p:cNvPr name="TextBox 37" id="37"/>
            <p:cNvSpPr txBox="true"/>
            <p:nvPr/>
          </p:nvSpPr>
          <p:spPr>
            <a:xfrm>
              <a:off x="0" y="-47625"/>
              <a:ext cx="811550" cy="1327842"/>
            </a:xfrm>
            <a:prstGeom prst="rect">
              <a:avLst/>
            </a:prstGeom>
          </p:spPr>
          <p:txBody>
            <a:bodyPr anchor="ctr" rtlCol="false" tIns="50800" lIns="50800" bIns="50800" rIns="50800"/>
            <a:lstStyle/>
            <a:p>
              <a:pPr algn="ctr">
                <a:lnSpc>
                  <a:spcPts val="3359"/>
                </a:lnSpc>
              </a:pPr>
            </a:p>
          </p:txBody>
        </p:sp>
      </p:grpSp>
      <p:sp>
        <p:nvSpPr>
          <p:cNvPr name="Freeform 38" id="38"/>
          <p:cNvSpPr/>
          <p:nvPr/>
        </p:nvSpPr>
        <p:spPr>
          <a:xfrm flipH="false" flipV="false" rot="0">
            <a:off x="0" y="0"/>
            <a:ext cx="18288000" cy="10629703"/>
          </a:xfrm>
          <a:custGeom>
            <a:avLst/>
            <a:gdLst/>
            <a:ahLst/>
            <a:cxnLst/>
            <a:rect r="r" b="b" t="t" l="l"/>
            <a:pathLst>
              <a:path h="10629703" w="18288000">
                <a:moveTo>
                  <a:pt x="0" y="0"/>
                </a:moveTo>
                <a:lnTo>
                  <a:pt x="18288000" y="0"/>
                </a:lnTo>
                <a:lnTo>
                  <a:pt x="18288000" y="10629703"/>
                </a:lnTo>
                <a:lnTo>
                  <a:pt x="0" y="10629703"/>
                </a:lnTo>
                <a:lnTo>
                  <a:pt x="0" y="0"/>
                </a:lnTo>
                <a:close/>
              </a:path>
            </a:pathLst>
          </a:custGeom>
          <a:blipFill>
            <a:blip r:embed="rId2">
              <a:alphaModFix amt="60000"/>
            </a:blip>
            <a:stretch>
              <a:fillRect l="0" t="-52868" r="0" b="-19177"/>
            </a:stretch>
          </a:blipFill>
        </p:spPr>
      </p:sp>
      <p:sp>
        <p:nvSpPr>
          <p:cNvPr name="Freeform 39" id="39"/>
          <p:cNvSpPr/>
          <p:nvPr/>
        </p:nvSpPr>
        <p:spPr>
          <a:xfrm flipH="false" flipV="false" rot="0">
            <a:off x="-3785414" y="3261381"/>
            <a:ext cx="4964522" cy="4964522"/>
          </a:xfrm>
          <a:custGeom>
            <a:avLst/>
            <a:gdLst/>
            <a:ahLst/>
            <a:cxnLst/>
            <a:rect r="r" b="b" t="t" l="l"/>
            <a:pathLst>
              <a:path h="4964522" w="4964522">
                <a:moveTo>
                  <a:pt x="0" y="0"/>
                </a:moveTo>
                <a:lnTo>
                  <a:pt x="4964522" y="0"/>
                </a:lnTo>
                <a:lnTo>
                  <a:pt x="4964522" y="4964523"/>
                </a:lnTo>
                <a:lnTo>
                  <a:pt x="0" y="496452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0" id="40"/>
          <p:cNvSpPr/>
          <p:nvPr/>
        </p:nvSpPr>
        <p:spPr>
          <a:xfrm flipH="false" flipV="false" rot="0">
            <a:off x="-5486687" y="9413171"/>
            <a:ext cx="20278196" cy="6595476"/>
          </a:xfrm>
          <a:custGeom>
            <a:avLst/>
            <a:gdLst/>
            <a:ahLst/>
            <a:cxnLst/>
            <a:rect r="r" b="b" t="t" l="l"/>
            <a:pathLst>
              <a:path h="6595476" w="20278196">
                <a:moveTo>
                  <a:pt x="0" y="0"/>
                </a:moveTo>
                <a:lnTo>
                  <a:pt x="20278196" y="0"/>
                </a:lnTo>
                <a:lnTo>
                  <a:pt x="20278196" y="6595477"/>
                </a:lnTo>
                <a:lnTo>
                  <a:pt x="0" y="659547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1" id="41"/>
          <p:cNvSpPr/>
          <p:nvPr/>
        </p:nvSpPr>
        <p:spPr>
          <a:xfrm flipH="false" flipV="false" rot="0">
            <a:off x="7339998" y="9689396"/>
            <a:ext cx="20278196" cy="6595476"/>
          </a:xfrm>
          <a:custGeom>
            <a:avLst/>
            <a:gdLst/>
            <a:ahLst/>
            <a:cxnLst/>
            <a:rect r="r" b="b" t="t" l="l"/>
            <a:pathLst>
              <a:path h="6595476" w="20278196">
                <a:moveTo>
                  <a:pt x="0" y="0"/>
                </a:moveTo>
                <a:lnTo>
                  <a:pt x="20278196" y="0"/>
                </a:lnTo>
                <a:lnTo>
                  <a:pt x="20278196" y="6595477"/>
                </a:lnTo>
                <a:lnTo>
                  <a:pt x="0" y="659547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42" id="42"/>
          <p:cNvSpPr/>
          <p:nvPr/>
        </p:nvSpPr>
        <p:spPr>
          <a:xfrm flipH="false" flipV="false" rot="-10800000">
            <a:off x="-1905494" y="-2156497"/>
            <a:ext cx="7563029" cy="5417879"/>
          </a:xfrm>
          <a:custGeom>
            <a:avLst/>
            <a:gdLst/>
            <a:ahLst/>
            <a:cxnLst/>
            <a:rect r="r" b="b" t="t" l="l"/>
            <a:pathLst>
              <a:path h="5417879" w="7563029">
                <a:moveTo>
                  <a:pt x="0" y="0"/>
                </a:moveTo>
                <a:lnTo>
                  <a:pt x="7563029" y="0"/>
                </a:lnTo>
                <a:lnTo>
                  <a:pt x="7563029" y="5417878"/>
                </a:lnTo>
                <a:lnTo>
                  <a:pt x="0" y="541787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43" id="43"/>
          <p:cNvSpPr/>
          <p:nvPr/>
        </p:nvSpPr>
        <p:spPr>
          <a:xfrm flipH="false" flipV="false" rot="-10342157">
            <a:off x="-2175112" y="8363173"/>
            <a:ext cx="4773492" cy="3419556"/>
          </a:xfrm>
          <a:custGeom>
            <a:avLst/>
            <a:gdLst/>
            <a:ahLst/>
            <a:cxnLst/>
            <a:rect r="r" b="b" t="t" l="l"/>
            <a:pathLst>
              <a:path h="3419556" w="4773492">
                <a:moveTo>
                  <a:pt x="0" y="0"/>
                </a:moveTo>
                <a:lnTo>
                  <a:pt x="4773492" y="0"/>
                </a:lnTo>
                <a:lnTo>
                  <a:pt x="4773492" y="3419556"/>
                </a:lnTo>
                <a:lnTo>
                  <a:pt x="0" y="341955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44" id="44"/>
          <p:cNvSpPr/>
          <p:nvPr/>
        </p:nvSpPr>
        <p:spPr>
          <a:xfrm flipH="true" flipV="false" rot="-10800000">
            <a:off x="11250750" y="-2993872"/>
            <a:ext cx="8652175" cy="6198103"/>
          </a:xfrm>
          <a:custGeom>
            <a:avLst/>
            <a:gdLst/>
            <a:ahLst/>
            <a:cxnLst/>
            <a:rect r="r" b="b" t="t" l="l"/>
            <a:pathLst>
              <a:path h="6198103" w="8652175">
                <a:moveTo>
                  <a:pt x="8652175" y="0"/>
                </a:moveTo>
                <a:lnTo>
                  <a:pt x="0" y="0"/>
                </a:lnTo>
                <a:lnTo>
                  <a:pt x="0" y="6198103"/>
                </a:lnTo>
                <a:lnTo>
                  <a:pt x="8652175" y="6198103"/>
                </a:lnTo>
                <a:lnTo>
                  <a:pt x="8652175"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45" id="45"/>
          <p:cNvSpPr/>
          <p:nvPr/>
        </p:nvSpPr>
        <p:spPr>
          <a:xfrm flipH="false" flipV="false" rot="0">
            <a:off x="842158" y="1292706"/>
            <a:ext cx="2385332" cy="3340801"/>
          </a:xfrm>
          <a:custGeom>
            <a:avLst/>
            <a:gdLst/>
            <a:ahLst/>
            <a:cxnLst/>
            <a:rect r="r" b="b" t="t" l="l"/>
            <a:pathLst>
              <a:path h="3340801" w="2385332">
                <a:moveTo>
                  <a:pt x="0" y="0"/>
                </a:moveTo>
                <a:lnTo>
                  <a:pt x="2385333" y="0"/>
                </a:lnTo>
                <a:lnTo>
                  <a:pt x="2385333" y="3340801"/>
                </a:lnTo>
                <a:lnTo>
                  <a:pt x="0" y="3340801"/>
                </a:lnTo>
                <a:lnTo>
                  <a:pt x="0" y="0"/>
                </a:lnTo>
                <a:close/>
              </a:path>
            </a:pathLst>
          </a:custGeom>
          <a:blipFill>
            <a:blip r:embed="rId13"/>
            <a:stretch>
              <a:fillRect l="0" t="0" r="0" b="0"/>
            </a:stretch>
          </a:blipFill>
        </p:spPr>
      </p:sp>
      <p:sp>
        <p:nvSpPr>
          <p:cNvPr name="Freeform 46" id="46"/>
          <p:cNvSpPr/>
          <p:nvPr/>
        </p:nvSpPr>
        <p:spPr>
          <a:xfrm flipH="false" flipV="false" rot="0">
            <a:off x="3703561" y="1292706"/>
            <a:ext cx="2348583" cy="3340801"/>
          </a:xfrm>
          <a:custGeom>
            <a:avLst/>
            <a:gdLst/>
            <a:ahLst/>
            <a:cxnLst/>
            <a:rect r="r" b="b" t="t" l="l"/>
            <a:pathLst>
              <a:path h="3340801" w="2348583">
                <a:moveTo>
                  <a:pt x="0" y="0"/>
                </a:moveTo>
                <a:lnTo>
                  <a:pt x="2348583" y="0"/>
                </a:lnTo>
                <a:lnTo>
                  <a:pt x="2348583" y="3340801"/>
                </a:lnTo>
                <a:lnTo>
                  <a:pt x="0" y="3340801"/>
                </a:lnTo>
                <a:lnTo>
                  <a:pt x="0" y="0"/>
                </a:lnTo>
                <a:close/>
              </a:path>
            </a:pathLst>
          </a:custGeom>
          <a:blipFill>
            <a:blip r:embed="rId14"/>
            <a:stretch>
              <a:fillRect l="0" t="0" r="0" b="0"/>
            </a:stretch>
          </a:blipFill>
        </p:spPr>
      </p:sp>
      <p:sp>
        <p:nvSpPr>
          <p:cNvPr name="Freeform 47" id="47"/>
          <p:cNvSpPr/>
          <p:nvPr/>
        </p:nvSpPr>
        <p:spPr>
          <a:xfrm flipH="false" flipV="false" rot="0">
            <a:off x="6619284" y="1285188"/>
            <a:ext cx="2203194" cy="3348320"/>
          </a:xfrm>
          <a:custGeom>
            <a:avLst/>
            <a:gdLst/>
            <a:ahLst/>
            <a:cxnLst/>
            <a:rect r="r" b="b" t="t" l="l"/>
            <a:pathLst>
              <a:path h="3348320" w="2203194">
                <a:moveTo>
                  <a:pt x="0" y="0"/>
                </a:moveTo>
                <a:lnTo>
                  <a:pt x="2203194" y="0"/>
                </a:lnTo>
                <a:lnTo>
                  <a:pt x="2203194" y="3348319"/>
                </a:lnTo>
                <a:lnTo>
                  <a:pt x="0" y="3348319"/>
                </a:lnTo>
                <a:lnTo>
                  <a:pt x="0" y="0"/>
                </a:lnTo>
                <a:close/>
              </a:path>
            </a:pathLst>
          </a:custGeom>
          <a:blipFill>
            <a:blip r:embed="rId15"/>
            <a:stretch>
              <a:fillRect l="0" t="0" r="0" b="0"/>
            </a:stretch>
          </a:blipFill>
        </p:spPr>
      </p:sp>
      <p:sp>
        <p:nvSpPr>
          <p:cNvPr name="Freeform 48" id="48"/>
          <p:cNvSpPr/>
          <p:nvPr/>
        </p:nvSpPr>
        <p:spPr>
          <a:xfrm flipH="false" flipV="false" rot="0">
            <a:off x="9461483" y="1256595"/>
            <a:ext cx="2271472" cy="3405505"/>
          </a:xfrm>
          <a:custGeom>
            <a:avLst/>
            <a:gdLst/>
            <a:ahLst/>
            <a:cxnLst/>
            <a:rect r="r" b="b" t="t" l="l"/>
            <a:pathLst>
              <a:path h="3405505" w="2271472">
                <a:moveTo>
                  <a:pt x="0" y="0"/>
                </a:moveTo>
                <a:lnTo>
                  <a:pt x="2271472" y="0"/>
                </a:lnTo>
                <a:lnTo>
                  <a:pt x="2271472" y="3405505"/>
                </a:lnTo>
                <a:lnTo>
                  <a:pt x="0" y="3405505"/>
                </a:lnTo>
                <a:lnTo>
                  <a:pt x="0" y="0"/>
                </a:lnTo>
                <a:close/>
              </a:path>
            </a:pathLst>
          </a:custGeom>
          <a:blipFill>
            <a:blip r:embed="rId16"/>
            <a:stretch>
              <a:fillRect l="0" t="0" r="0" b="0"/>
            </a:stretch>
          </a:blipFill>
        </p:spPr>
      </p:sp>
      <p:sp>
        <p:nvSpPr>
          <p:cNvPr name="Freeform 49" id="49"/>
          <p:cNvSpPr/>
          <p:nvPr/>
        </p:nvSpPr>
        <p:spPr>
          <a:xfrm flipH="false" flipV="false" rot="0">
            <a:off x="12260435" y="1232036"/>
            <a:ext cx="2293006" cy="3454623"/>
          </a:xfrm>
          <a:custGeom>
            <a:avLst/>
            <a:gdLst/>
            <a:ahLst/>
            <a:cxnLst/>
            <a:rect r="r" b="b" t="t" l="l"/>
            <a:pathLst>
              <a:path h="3454623" w="2293006">
                <a:moveTo>
                  <a:pt x="0" y="0"/>
                </a:moveTo>
                <a:lnTo>
                  <a:pt x="2293006" y="0"/>
                </a:lnTo>
                <a:lnTo>
                  <a:pt x="2293006" y="3454623"/>
                </a:lnTo>
                <a:lnTo>
                  <a:pt x="0" y="3454623"/>
                </a:lnTo>
                <a:lnTo>
                  <a:pt x="0" y="0"/>
                </a:lnTo>
                <a:close/>
              </a:path>
            </a:pathLst>
          </a:custGeom>
          <a:blipFill>
            <a:blip r:embed="rId17"/>
            <a:stretch>
              <a:fillRect l="0" t="0" r="0" b="0"/>
            </a:stretch>
          </a:blipFill>
        </p:spPr>
      </p:sp>
      <p:sp>
        <p:nvSpPr>
          <p:cNvPr name="Freeform 50" id="50"/>
          <p:cNvSpPr/>
          <p:nvPr/>
        </p:nvSpPr>
        <p:spPr>
          <a:xfrm flipH="false" flipV="false" rot="0">
            <a:off x="15109440" y="1257076"/>
            <a:ext cx="2287532" cy="3429583"/>
          </a:xfrm>
          <a:custGeom>
            <a:avLst/>
            <a:gdLst/>
            <a:ahLst/>
            <a:cxnLst/>
            <a:rect r="r" b="b" t="t" l="l"/>
            <a:pathLst>
              <a:path h="3429583" w="2287532">
                <a:moveTo>
                  <a:pt x="0" y="0"/>
                </a:moveTo>
                <a:lnTo>
                  <a:pt x="2287532" y="0"/>
                </a:lnTo>
                <a:lnTo>
                  <a:pt x="2287532" y="3429583"/>
                </a:lnTo>
                <a:lnTo>
                  <a:pt x="0" y="3429583"/>
                </a:lnTo>
                <a:lnTo>
                  <a:pt x="0" y="0"/>
                </a:lnTo>
                <a:close/>
              </a:path>
            </a:pathLst>
          </a:custGeom>
          <a:blipFill>
            <a:blip r:embed="rId18"/>
            <a:stretch>
              <a:fillRect l="0" t="0" r="0" b="0"/>
            </a:stretch>
          </a:blipFill>
        </p:spPr>
      </p:sp>
      <p:sp>
        <p:nvSpPr>
          <p:cNvPr name="Freeform 51" id="51"/>
          <p:cNvSpPr/>
          <p:nvPr/>
        </p:nvSpPr>
        <p:spPr>
          <a:xfrm flipH="false" flipV="false" rot="0">
            <a:off x="881370" y="5762983"/>
            <a:ext cx="2306909" cy="3495317"/>
          </a:xfrm>
          <a:custGeom>
            <a:avLst/>
            <a:gdLst/>
            <a:ahLst/>
            <a:cxnLst/>
            <a:rect r="r" b="b" t="t" l="l"/>
            <a:pathLst>
              <a:path h="3495317" w="2306909">
                <a:moveTo>
                  <a:pt x="0" y="0"/>
                </a:moveTo>
                <a:lnTo>
                  <a:pt x="2306909" y="0"/>
                </a:lnTo>
                <a:lnTo>
                  <a:pt x="2306909" y="3495317"/>
                </a:lnTo>
                <a:lnTo>
                  <a:pt x="0" y="3495317"/>
                </a:lnTo>
                <a:lnTo>
                  <a:pt x="0" y="0"/>
                </a:lnTo>
                <a:close/>
              </a:path>
            </a:pathLst>
          </a:custGeom>
          <a:blipFill>
            <a:blip r:embed="rId19"/>
            <a:stretch>
              <a:fillRect l="0" t="0" r="0" b="0"/>
            </a:stretch>
          </a:blipFill>
        </p:spPr>
      </p:sp>
      <p:sp>
        <p:nvSpPr>
          <p:cNvPr name="Freeform 52" id="52"/>
          <p:cNvSpPr/>
          <p:nvPr/>
        </p:nvSpPr>
        <p:spPr>
          <a:xfrm flipH="false" flipV="false" rot="0">
            <a:off x="3748731" y="5762983"/>
            <a:ext cx="2303414" cy="3495317"/>
          </a:xfrm>
          <a:custGeom>
            <a:avLst/>
            <a:gdLst/>
            <a:ahLst/>
            <a:cxnLst/>
            <a:rect r="r" b="b" t="t" l="l"/>
            <a:pathLst>
              <a:path h="3495317" w="2303414">
                <a:moveTo>
                  <a:pt x="0" y="0"/>
                </a:moveTo>
                <a:lnTo>
                  <a:pt x="2303413" y="0"/>
                </a:lnTo>
                <a:lnTo>
                  <a:pt x="2303413" y="3495317"/>
                </a:lnTo>
                <a:lnTo>
                  <a:pt x="0" y="3495317"/>
                </a:lnTo>
                <a:lnTo>
                  <a:pt x="0" y="0"/>
                </a:lnTo>
                <a:close/>
              </a:path>
            </a:pathLst>
          </a:custGeom>
          <a:blipFill>
            <a:blip r:embed="rId20"/>
            <a:stretch>
              <a:fillRect l="0" t="0" r="0" b="0"/>
            </a:stretch>
          </a:blipFill>
        </p:spPr>
      </p:sp>
      <p:sp>
        <p:nvSpPr>
          <p:cNvPr name="Freeform 53" id="53"/>
          <p:cNvSpPr/>
          <p:nvPr/>
        </p:nvSpPr>
        <p:spPr>
          <a:xfrm flipH="false" flipV="false" rot="0">
            <a:off x="6570830" y="5762983"/>
            <a:ext cx="2342103" cy="3559426"/>
          </a:xfrm>
          <a:custGeom>
            <a:avLst/>
            <a:gdLst/>
            <a:ahLst/>
            <a:cxnLst/>
            <a:rect r="r" b="b" t="t" l="l"/>
            <a:pathLst>
              <a:path h="3559426" w="2342103">
                <a:moveTo>
                  <a:pt x="0" y="0"/>
                </a:moveTo>
                <a:lnTo>
                  <a:pt x="2342102" y="0"/>
                </a:lnTo>
                <a:lnTo>
                  <a:pt x="2342102" y="3559427"/>
                </a:lnTo>
                <a:lnTo>
                  <a:pt x="0" y="3559427"/>
                </a:lnTo>
                <a:lnTo>
                  <a:pt x="0" y="0"/>
                </a:lnTo>
                <a:close/>
              </a:path>
            </a:pathLst>
          </a:custGeom>
          <a:blipFill>
            <a:blip r:embed="rId21"/>
            <a:stretch>
              <a:fillRect l="0" t="0" r="0" b="0"/>
            </a:stretch>
          </a:blipFill>
        </p:spPr>
      </p:sp>
      <p:sp>
        <p:nvSpPr>
          <p:cNvPr name="Freeform 54" id="54"/>
          <p:cNvSpPr/>
          <p:nvPr/>
        </p:nvSpPr>
        <p:spPr>
          <a:xfrm flipH="false" flipV="false" rot="0">
            <a:off x="9413858" y="5808970"/>
            <a:ext cx="2297257" cy="3403343"/>
          </a:xfrm>
          <a:custGeom>
            <a:avLst/>
            <a:gdLst/>
            <a:ahLst/>
            <a:cxnLst/>
            <a:rect r="r" b="b" t="t" l="l"/>
            <a:pathLst>
              <a:path h="3403343" w="2297257">
                <a:moveTo>
                  <a:pt x="0" y="0"/>
                </a:moveTo>
                <a:lnTo>
                  <a:pt x="2297257" y="0"/>
                </a:lnTo>
                <a:lnTo>
                  <a:pt x="2297257" y="3403343"/>
                </a:lnTo>
                <a:lnTo>
                  <a:pt x="0" y="3403343"/>
                </a:lnTo>
                <a:lnTo>
                  <a:pt x="0" y="0"/>
                </a:lnTo>
                <a:close/>
              </a:path>
            </a:pathLst>
          </a:custGeom>
          <a:blipFill>
            <a:blip r:embed="rId22"/>
            <a:stretch>
              <a:fillRect l="0" t="0" r="0" b="0"/>
            </a:stretch>
          </a:blipFill>
        </p:spPr>
      </p:sp>
      <p:sp>
        <p:nvSpPr>
          <p:cNvPr name="Freeform 55" id="55"/>
          <p:cNvSpPr/>
          <p:nvPr/>
        </p:nvSpPr>
        <p:spPr>
          <a:xfrm flipH="false" flipV="false" rot="0">
            <a:off x="12294986" y="5780241"/>
            <a:ext cx="2256694" cy="3460802"/>
          </a:xfrm>
          <a:custGeom>
            <a:avLst/>
            <a:gdLst/>
            <a:ahLst/>
            <a:cxnLst/>
            <a:rect r="r" b="b" t="t" l="l"/>
            <a:pathLst>
              <a:path h="3460802" w="2256694">
                <a:moveTo>
                  <a:pt x="0" y="0"/>
                </a:moveTo>
                <a:lnTo>
                  <a:pt x="2256695" y="0"/>
                </a:lnTo>
                <a:lnTo>
                  <a:pt x="2256695" y="3460802"/>
                </a:lnTo>
                <a:lnTo>
                  <a:pt x="0" y="3460802"/>
                </a:lnTo>
                <a:lnTo>
                  <a:pt x="0" y="0"/>
                </a:lnTo>
                <a:close/>
              </a:path>
            </a:pathLst>
          </a:custGeom>
          <a:blipFill>
            <a:blip r:embed="rId23"/>
            <a:stretch>
              <a:fillRect l="0" t="0" r="0" b="0"/>
            </a:stretch>
          </a:blipFill>
        </p:spPr>
      </p:sp>
      <p:sp>
        <p:nvSpPr>
          <p:cNvPr name="Freeform 56" id="56"/>
          <p:cNvSpPr/>
          <p:nvPr/>
        </p:nvSpPr>
        <p:spPr>
          <a:xfrm flipH="false" flipV="false" rot="0">
            <a:off x="15144161" y="5762983"/>
            <a:ext cx="2211610" cy="3340801"/>
          </a:xfrm>
          <a:custGeom>
            <a:avLst/>
            <a:gdLst/>
            <a:ahLst/>
            <a:cxnLst/>
            <a:rect r="r" b="b" t="t" l="l"/>
            <a:pathLst>
              <a:path h="3340801" w="2211610">
                <a:moveTo>
                  <a:pt x="0" y="0"/>
                </a:moveTo>
                <a:lnTo>
                  <a:pt x="2211610" y="0"/>
                </a:lnTo>
                <a:lnTo>
                  <a:pt x="2211610" y="3340801"/>
                </a:lnTo>
                <a:lnTo>
                  <a:pt x="0" y="3340801"/>
                </a:lnTo>
                <a:lnTo>
                  <a:pt x="0" y="0"/>
                </a:lnTo>
                <a:close/>
              </a:path>
            </a:pathLst>
          </a:custGeom>
          <a:blipFill>
            <a:blip r:embed="rId24"/>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720402">
            <a:off x="-811064" y="321279"/>
            <a:ext cx="4272749" cy="9038507"/>
          </a:xfrm>
          <a:custGeom>
            <a:avLst/>
            <a:gdLst/>
            <a:ahLst/>
            <a:cxnLst/>
            <a:rect r="r" b="b" t="t" l="l"/>
            <a:pathLst>
              <a:path h="9038507" w="4272749">
                <a:moveTo>
                  <a:pt x="0" y="0"/>
                </a:moveTo>
                <a:lnTo>
                  <a:pt x="4272749" y="0"/>
                </a:lnTo>
                <a:lnTo>
                  <a:pt x="4272749" y="9038507"/>
                </a:lnTo>
                <a:lnTo>
                  <a:pt x="0" y="903850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4856990" y="9508076"/>
            <a:ext cx="696550" cy="672763"/>
          </a:xfrm>
          <a:custGeom>
            <a:avLst/>
            <a:gdLst/>
            <a:ahLst/>
            <a:cxnLst/>
            <a:rect r="r" b="b" t="t" l="l"/>
            <a:pathLst>
              <a:path h="672763" w="696550">
                <a:moveTo>
                  <a:pt x="0" y="0"/>
                </a:moveTo>
                <a:lnTo>
                  <a:pt x="696550" y="0"/>
                </a:lnTo>
                <a:lnTo>
                  <a:pt x="696550" y="672763"/>
                </a:lnTo>
                <a:lnTo>
                  <a:pt x="0" y="67276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true" flipV="false" rot="-260482">
            <a:off x="14811195" y="-252927"/>
            <a:ext cx="5173162" cy="10943226"/>
          </a:xfrm>
          <a:custGeom>
            <a:avLst/>
            <a:gdLst/>
            <a:ahLst/>
            <a:cxnLst/>
            <a:rect r="r" b="b" t="t" l="l"/>
            <a:pathLst>
              <a:path h="10943226" w="5173162">
                <a:moveTo>
                  <a:pt x="5173161" y="0"/>
                </a:moveTo>
                <a:lnTo>
                  <a:pt x="0" y="0"/>
                </a:lnTo>
                <a:lnTo>
                  <a:pt x="0" y="10943226"/>
                </a:lnTo>
                <a:lnTo>
                  <a:pt x="5173161" y="10943226"/>
                </a:lnTo>
                <a:lnTo>
                  <a:pt x="5173161"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4217744" y="9297814"/>
            <a:ext cx="696550" cy="672763"/>
          </a:xfrm>
          <a:custGeom>
            <a:avLst/>
            <a:gdLst/>
            <a:ahLst/>
            <a:cxnLst/>
            <a:rect r="r" b="b" t="t" l="l"/>
            <a:pathLst>
              <a:path h="672763" w="696550">
                <a:moveTo>
                  <a:pt x="0" y="0"/>
                </a:moveTo>
                <a:lnTo>
                  <a:pt x="696549" y="0"/>
                </a:lnTo>
                <a:lnTo>
                  <a:pt x="696549" y="672762"/>
                </a:lnTo>
                <a:lnTo>
                  <a:pt x="0" y="67276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3238259" y="9508076"/>
            <a:ext cx="696550" cy="672763"/>
          </a:xfrm>
          <a:custGeom>
            <a:avLst/>
            <a:gdLst/>
            <a:ahLst/>
            <a:cxnLst/>
            <a:rect r="r" b="b" t="t" l="l"/>
            <a:pathLst>
              <a:path h="672763" w="696550">
                <a:moveTo>
                  <a:pt x="0" y="0"/>
                </a:moveTo>
                <a:lnTo>
                  <a:pt x="696549" y="0"/>
                </a:lnTo>
                <a:lnTo>
                  <a:pt x="696549" y="672763"/>
                </a:lnTo>
                <a:lnTo>
                  <a:pt x="0" y="67276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0" y="0"/>
            <a:ext cx="18288000" cy="10629703"/>
          </a:xfrm>
          <a:custGeom>
            <a:avLst/>
            <a:gdLst/>
            <a:ahLst/>
            <a:cxnLst/>
            <a:rect r="r" b="b" t="t" l="l"/>
            <a:pathLst>
              <a:path h="10629703" w="18288000">
                <a:moveTo>
                  <a:pt x="0" y="0"/>
                </a:moveTo>
                <a:lnTo>
                  <a:pt x="18288000" y="0"/>
                </a:lnTo>
                <a:lnTo>
                  <a:pt x="18288000" y="10629703"/>
                </a:lnTo>
                <a:lnTo>
                  <a:pt x="0" y="10629703"/>
                </a:lnTo>
                <a:lnTo>
                  <a:pt x="0" y="0"/>
                </a:lnTo>
                <a:close/>
              </a:path>
            </a:pathLst>
          </a:custGeom>
          <a:blipFill>
            <a:blip r:embed="rId6">
              <a:alphaModFix amt="60000"/>
            </a:blip>
            <a:stretch>
              <a:fillRect l="0" t="-52868" r="0" b="-19177"/>
            </a:stretch>
          </a:blipFill>
        </p:spPr>
      </p:sp>
      <p:sp>
        <p:nvSpPr>
          <p:cNvPr name="Freeform 8" id="8"/>
          <p:cNvSpPr/>
          <p:nvPr/>
        </p:nvSpPr>
        <p:spPr>
          <a:xfrm flipH="false" flipV="false" rot="0">
            <a:off x="-5666141" y="9545464"/>
            <a:ext cx="20278196" cy="6595476"/>
          </a:xfrm>
          <a:custGeom>
            <a:avLst/>
            <a:gdLst/>
            <a:ahLst/>
            <a:cxnLst/>
            <a:rect r="r" b="b" t="t" l="l"/>
            <a:pathLst>
              <a:path h="6595476" w="20278196">
                <a:moveTo>
                  <a:pt x="0" y="0"/>
                </a:moveTo>
                <a:lnTo>
                  <a:pt x="20278197" y="0"/>
                </a:lnTo>
                <a:lnTo>
                  <a:pt x="20278197" y="6595476"/>
                </a:lnTo>
                <a:lnTo>
                  <a:pt x="0" y="659547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4254920" y="9705342"/>
            <a:ext cx="20278196" cy="6595476"/>
          </a:xfrm>
          <a:custGeom>
            <a:avLst/>
            <a:gdLst/>
            <a:ahLst/>
            <a:cxnLst/>
            <a:rect r="r" b="b" t="t" l="l"/>
            <a:pathLst>
              <a:path h="6595476" w="20278196">
                <a:moveTo>
                  <a:pt x="0" y="0"/>
                </a:moveTo>
                <a:lnTo>
                  <a:pt x="20278197" y="0"/>
                </a:lnTo>
                <a:lnTo>
                  <a:pt x="20278197" y="6595476"/>
                </a:lnTo>
                <a:lnTo>
                  <a:pt x="0" y="659547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0" id="10"/>
          <p:cNvSpPr txBox="true"/>
          <p:nvPr/>
        </p:nvSpPr>
        <p:spPr>
          <a:xfrm rot="0">
            <a:off x="11608220" y="1443077"/>
            <a:ext cx="3306074" cy="523875"/>
          </a:xfrm>
          <a:prstGeom prst="rect">
            <a:avLst/>
          </a:prstGeom>
        </p:spPr>
        <p:txBody>
          <a:bodyPr anchor="t" rtlCol="false" tIns="0" lIns="0" bIns="0" rIns="0">
            <a:spAutoFit/>
          </a:bodyPr>
          <a:lstStyle/>
          <a:p>
            <a:pPr algn="ctr" marL="0" indent="0" lvl="0">
              <a:lnSpc>
                <a:spcPts val="4199"/>
              </a:lnSpc>
              <a:spcBef>
                <a:spcPct val="0"/>
              </a:spcBef>
            </a:pPr>
            <a:r>
              <a:rPr lang="en-US" sz="3499">
                <a:solidFill>
                  <a:srgbClr val="D5708E"/>
                </a:solidFill>
                <a:latin typeface="Purple Purse"/>
              </a:rPr>
              <a:t>Don Brown</a:t>
            </a:r>
          </a:p>
        </p:txBody>
      </p:sp>
      <p:sp>
        <p:nvSpPr>
          <p:cNvPr name="TextBox 11" id="11"/>
          <p:cNvSpPr txBox="true"/>
          <p:nvPr/>
        </p:nvSpPr>
        <p:spPr>
          <a:xfrm rot="0">
            <a:off x="7225242" y="2228921"/>
            <a:ext cx="10765604" cy="6881234"/>
          </a:xfrm>
          <a:prstGeom prst="rect">
            <a:avLst/>
          </a:prstGeom>
        </p:spPr>
        <p:txBody>
          <a:bodyPr anchor="t" rtlCol="false" tIns="0" lIns="0" bIns="0" rIns="0">
            <a:spAutoFit/>
          </a:bodyPr>
          <a:lstStyle/>
          <a:p>
            <a:pPr algn="ctr" marL="0" indent="0" lvl="0">
              <a:lnSpc>
                <a:spcPts val="2919"/>
              </a:lnSpc>
              <a:spcBef>
                <a:spcPct val="0"/>
              </a:spcBef>
            </a:pPr>
            <a:r>
              <a:rPr lang="en-US" sz="2085">
                <a:solidFill>
                  <a:srgbClr val="442323"/>
                </a:solidFill>
                <a:latin typeface="Charu Chandan Round Head Unicode Bold"/>
              </a:rPr>
              <a:t>A young adult graphic novel that captures the complexities of the war in Ukraine, focusing on the siege of Mariupol (Feb ’22 – May ’22) and the brave people who stayed to defend their city against Russian forces as well as the resulting effects on global politics. A city ruined. In once quiet residential streets, two armies battle, driving people into cellars and basements with little food or water. No lights or heat. Dwindling medical supplies. Shells and bullets deliver cruel, random death to the young and old, men, women, and children. This is Mariupol, a Ukrainian city and early target of Russia’s invasion of Ukraine. Bordering Russian-occupied territory, the coastal city seemed doomed to a defeat that would come within days, if not hours. Could Mariupol, and Ukraine, survive? As Russian rockets threatened the city, Ukrainians resisted, and with a heroic combination of sacrifice and bravery, the besieged city endured . . . for months. But it all came at a steep cost. With compassion and his keen journalist’s eye, Sibert Honor creator Don Brown illuminates the horrors of Mariupol and the depredations of its people not seen in the city since World War II. He also shows that outside of Mariupol, the city’s agonies were mirrored by similar events occurring in towns and cities across Ukraine. 83 Days in Mariupol reminds us that the bloody defiance shown at the Alamo, Dunkirk, Leningrad, and Thermopylae isn’t confined to the past but has a violent, modern presence. It is the story of senseless destruction, patriotism, and grit against long odds—a brutal battle whose consequences still reverberate across Ukraine and continue to reshape the global political landscape. Read more books by Don</a:t>
            </a:r>
          </a:p>
        </p:txBody>
      </p:sp>
      <p:sp>
        <p:nvSpPr>
          <p:cNvPr name="TextBox 12" id="12"/>
          <p:cNvSpPr txBox="true"/>
          <p:nvPr/>
        </p:nvSpPr>
        <p:spPr>
          <a:xfrm rot="0">
            <a:off x="152336" y="128627"/>
            <a:ext cx="18135664" cy="1314450"/>
          </a:xfrm>
          <a:prstGeom prst="rect">
            <a:avLst/>
          </a:prstGeom>
        </p:spPr>
        <p:txBody>
          <a:bodyPr anchor="t" rtlCol="false" tIns="0" lIns="0" bIns="0" rIns="0">
            <a:spAutoFit/>
          </a:bodyPr>
          <a:lstStyle/>
          <a:p>
            <a:pPr algn="ctr" marL="0" indent="0" lvl="0">
              <a:lnSpc>
                <a:spcPts val="10320"/>
              </a:lnSpc>
              <a:spcBef>
                <a:spcPct val="0"/>
              </a:spcBef>
            </a:pPr>
            <a:r>
              <a:rPr lang="en-US" sz="8600">
                <a:solidFill>
                  <a:srgbClr val="CF4468"/>
                </a:solidFill>
                <a:latin typeface="Clicker Script"/>
              </a:rPr>
              <a:t>83 Days in Mariupol: A War Diary by Don Brown </a:t>
            </a:r>
          </a:p>
        </p:txBody>
      </p:sp>
      <p:sp>
        <p:nvSpPr>
          <p:cNvPr name="Freeform 13" id="13"/>
          <p:cNvSpPr/>
          <p:nvPr/>
        </p:nvSpPr>
        <p:spPr>
          <a:xfrm flipH="true" flipV="false" rot="2020254">
            <a:off x="-601273" y="6587170"/>
            <a:ext cx="2180358" cy="4612297"/>
          </a:xfrm>
          <a:custGeom>
            <a:avLst/>
            <a:gdLst/>
            <a:ahLst/>
            <a:cxnLst/>
            <a:rect r="r" b="b" t="t" l="l"/>
            <a:pathLst>
              <a:path h="4612297" w="2180358">
                <a:moveTo>
                  <a:pt x="2180359" y="0"/>
                </a:moveTo>
                <a:lnTo>
                  <a:pt x="0" y="0"/>
                </a:lnTo>
                <a:lnTo>
                  <a:pt x="0" y="4612297"/>
                </a:lnTo>
                <a:lnTo>
                  <a:pt x="2180359" y="4612297"/>
                </a:lnTo>
                <a:lnTo>
                  <a:pt x="2180359"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p:cNvSpPr/>
          <p:nvPr/>
        </p:nvSpPr>
        <p:spPr>
          <a:xfrm flipH="true" flipV="false" rot="-1001619">
            <a:off x="17008431" y="7515709"/>
            <a:ext cx="1406225" cy="2974707"/>
          </a:xfrm>
          <a:custGeom>
            <a:avLst/>
            <a:gdLst/>
            <a:ahLst/>
            <a:cxnLst/>
            <a:rect r="r" b="b" t="t" l="l"/>
            <a:pathLst>
              <a:path h="2974707" w="1406225">
                <a:moveTo>
                  <a:pt x="1406225" y="0"/>
                </a:moveTo>
                <a:lnTo>
                  <a:pt x="0" y="0"/>
                </a:lnTo>
                <a:lnTo>
                  <a:pt x="0" y="2974707"/>
                </a:lnTo>
                <a:lnTo>
                  <a:pt x="1406225" y="2974707"/>
                </a:lnTo>
                <a:lnTo>
                  <a:pt x="1406225"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2326497" y="9297814"/>
            <a:ext cx="696550" cy="672763"/>
          </a:xfrm>
          <a:custGeom>
            <a:avLst/>
            <a:gdLst/>
            <a:ahLst/>
            <a:cxnLst/>
            <a:rect r="r" b="b" t="t" l="l"/>
            <a:pathLst>
              <a:path h="672763" w="696550">
                <a:moveTo>
                  <a:pt x="0" y="0"/>
                </a:moveTo>
                <a:lnTo>
                  <a:pt x="696550" y="0"/>
                </a:lnTo>
                <a:lnTo>
                  <a:pt x="696550" y="672762"/>
                </a:lnTo>
                <a:lnTo>
                  <a:pt x="0" y="67276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p:cNvSpPr/>
          <p:nvPr/>
        </p:nvSpPr>
        <p:spPr>
          <a:xfrm flipH="false" flipV="false" rot="0">
            <a:off x="3210446" y="9498733"/>
            <a:ext cx="1412447" cy="1364212"/>
          </a:xfrm>
          <a:custGeom>
            <a:avLst/>
            <a:gdLst/>
            <a:ahLst/>
            <a:cxnLst/>
            <a:rect r="r" b="b" t="t" l="l"/>
            <a:pathLst>
              <a:path h="1364212" w="1412447">
                <a:moveTo>
                  <a:pt x="0" y="0"/>
                </a:moveTo>
                <a:lnTo>
                  <a:pt x="1412446" y="0"/>
                </a:lnTo>
                <a:lnTo>
                  <a:pt x="1412446" y="1364211"/>
                </a:lnTo>
                <a:lnTo>
                  <a:pt x="0" y="136421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p:cNvSpPr/>
          <p:nvPr/>
        </p:nvSpPr>
        <p:spPr>
          <a:xfrm flipH="false" flipV="false" rot="0">
            <a:off x="7225242" y="9545464"/>
            <a:ext cx="696550" cy="672763"/>
          </a:xfrm>
          <a:custGeom>
            <a:avLst/>
            <a:gdLst/>
            <a:ahLst/>
            <a:cxnLst/>
            <a:rect r="r" b="b" t="t" l="l"/>
            <a:pathLst>
              <a:path h="672763" w="696550">
                <a:moveTo>
                  <a:pt x="0" y="0"/>
                </a:moveTo>
                <a:lnTo>
                  <a:pt x="696550" y="0"/>
                </a:lnTo>
                <a:lnTo>
                  <a:pt x="696550" y="672762"/>
                </a:lnTo>
                <a:lnTo>
                  <a:pt x="0" y="67276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8" id="18"/>
          <p:cNvSpPr/>
          <p:nvPr/>
        </p:nvSpPr>
        <p:spPr>
          <a:xfrm flipH="false" flipV="false" rot="0">
            <a:off x="833542" y="1443077"/>
            <a:ext cx="6105950" cy="8551751"/>
          </a:xfrm>
          <a:custGeom>
            <a:avLst/>
            <a:gdLst/>
            <a:ahLst/>
            <a:cxnLst/>
            <a:rect r="r" b="b" t="t" l="l"/>
            <a:pathLst>
              <a:path h="8551751" w="6105950">
                <a:moveTo>
                  <a:pt x="0" y="0"/>
                </a:moveTo>
                <a:lnTo>
                  <a:pt x="6105950" y="0"/>
                </a:lnTo>
                <a:lnTo>
                  <a:pt x="6105950" y="8551751"/>
                </a:lnTo>
                <a:lnTo>
                  <a:pt x="0" y="8551751"/>
                </a:lnTo>
                <a:lnTo>
                  <a:pt x="0" y="0"/>
                </a:lnTo>
                <a:close/>
              </a:path>
            </a:pathLst>
          </a:custGeom>
          <a:blipFill>
            <a:blip r:embed="rId11"/>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326543" y="0"/>
            <a:ext cx="6961457" cy="10287000"/>
            <a:chOff x="0" y="0"/>
            <a:chExt cx="1833470" cy="2709333"/>
          </a:xfrm>
        </p:grpSpPr>
        <p:sp>
          <p:nvSpPr>
            <p:cNvPr name="Freeform 3" id="3"/>
            <p:cNvSpPr/>
            <p:nvPr/>
          </p:nvSpPr>
          <p:spPr>
            <a:xfrm flipH="false" flipV="false" rot="0">
              <a:off x="0" y="0"/>
              <a:ext cx="1833470" cy="2709333"/>
            </a:xfrm>
            <a:custGeom>
              <a:avLst/>
              <a:gdLst/>
              <a:ahLst/>
              <a:cxnLst/>
              <a:rect r="r" b="b" t="t" l="l"/>
              <a:pathLst>
                <a:path h="2709333" w="1833470">
                  <a:moveTo>
                    <a:pt x="0" y="0"/>
                  </a:moveTo>
                  <a:lnTo>
                    <a:pt x="1833470" y="0"/>
                  </a:lnTo>
                  <a:lnTo>
                    <a:pt x="1833470" y="2709333"/>
                  </a:lnTo>
                  <a:lnTo>
                    <a:pt x="0" y="2709333"/>
                  </a:lnTo>
                  <a:close/>
                </a:path>
              </a:pathLst>
            </a:custGeom>
            <a:solidFill>
              <a:srgbClr val="FAC1D6"/>
            </a:solidFill>
          </p:spPr>
        </p:sp>
        <p:sp>
          <p:nvSpPr>
            <p:cNvPr name="TextBox 4" id="4"/>
            <p:cNvSpPr txBox="true"/>
            <p:nvPr/>
          </p:nvSpPr>
          <p:spPr>
            <a:xfrm>
              <a:off x="0" y="-47625"/>
              <a:ext cx="1833470" cy="2756958"/>
            </a:xfrm>
            <a:prstGeom prst="rect">
              <a:avLst/>
            </a:prstGeom>
          </p:spPr>
          <p:txBody>
            <a:bodyPr anchor="ctr" rtlCol="false" tIns="50800" lIns="50800" bIns="50800" rIns="50800"/>
            <a:lstStyle/>
            <a:p>
              <a:pPr algn="ctr">
                <a:lnSpc>
                  <a:spcPts val="3359"/>
                </a:lnSpc>
              </a:pPr>
            </a:p>
          </p:txBody>
        </p:sp>
      </p:grpSp>
      <p:sp>
        <p:nvSpPr>
          <p:cNvPr name="Freeform 5" id="5"/>
          <p:cNvSpPr/>
          <p:nvPr/>
        </p:nvSpPr>
        <p:spPr>
          <a:xfrm flipH="false" flipV="false" rot="0">
            <a:off x="-361151" y="-172685"/>
            <a:ext cx="19010302" cy="10632369"/>
          </a:xfrm>
          <a:custGeom>
            <a:avLst/>
            <a:gdLst/>
            <a:ahLst/>
            <a:cxnLst/>
            <a:rect r="r" b="b" t="t" l="l"/>
            <a:pathLst>
              <a:path h="10632369" w="19010302">
                <a:moveTo>
                  <a:pt x="0" y="0"/>
                </a:moveTo>
                <a:lnTo>
                  <a:pt x="19010302" y="0"/>
                </a:lnTo>
                <a:lnTo>
                  <a:pt x="19010302" y="10632370"/>
                </a:lnTo>
                <a:lnTo>
                  <a:pt x="0" y="10632370"/>
                </a:lnTo>
                <a:lnTo>
                  <a:pt x="0" y="0"/>
                </a:lnTo>
                <a:close/>
              </a:path>
            </a:pathLst>
          </a:custGeom>
          <a:blipFill>
            <a:blip r:embed="rId2">
              <a:alphaModFix amt="60000"/>
            </a:blip>
            <a:stretch>
              <a:fillRect l="0" t="-53902" r="0" b="-24893"/>
            </a:stretch>
          </a:blipFill>
        </p:spPr>
      </p:sp>
      <p:sp>
        <p:nvSpPr>
          <p:cNvPr name="Freeform 6" id="6"/>
          <p:cNvSpPr/>
          <p:nvPr/>
        </p:nvSpPr>
        <p:spPr>
          <a:xfrm flipH="false" flipV="false" rot="0">
            <a:off x="16019191" y="8159155"/>
            <a:ext cx="3628306" cy="2612380"/>
          </a:xfrm>
          <a:custGeom>
            <a:avLst/>
            <a:gdLst/>
            <a:ahLst/>
            <a:cxnLst/>
            <a:rect r="r" b="b" t="t" l="l"/>
            <a:pathLst>
              <a:path h="2612380" w="3628306">
                <a:moveTo>
                  <a:pt x="0" y="0"/>
                </a:moveTo>
                <a:lnTo>
                  <a:pt x="3628306" y="0"/>
                </a:lnTo>
                <a:lnTo>
                  <a:pt x="3628306" y="2612381"/>
                </a:lnTo>
                <a:lnTo>
                  <a:pt x="0" y="261238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157159" y="271462"/>
            <a:ext cx="11169385" cy="1514475"/>
          </a:xfrm>
          <a:prstGeom prst="rect">
            <a:avLst/>
          </a:prstGeom>
        </p:spPr>
        <p:txBody>
          <a:bodyPr anchor="t" rtlCol="false" tIns="0" lIns="0" bIns="0" rIns="0">
            <a:spAutoFit/>
          </a:bodyPr>
          <a:lstStyle/>
          <a:p>
            <a:pPr algn="ctr" marL="0" indent="0" lvl="0">
              <a:lnSpc>
                <a:spcPts val="11999"/>
              </a:lnSpc>
              <a:spcBef>
                <a:spcPct val="0"/>
              </a:spcBef>
            </a:pPr>
            <a:r>
              <a:rPr lang="en-US" sz="9999">
                <a:solidFill>
                  <a:srgbClr val="D5708E"/>
                </a:solidFill>
                <a:latin typeface="Clicker Script"/>
              </a:rPr>
              <a:t>The Boy From Clearwater</a:t>
            </a:r>
          </a:p>
        </p:txBody>
      </p:sp>
      <p:sp>
        <p:nvSpPr>
          <p:cNvPr name="TextBox 8" id="8"/>
          <p:cNvSpPr txBox="true"/>
          <p:nvPr/>
        </p:nvSpPr>
        <p:spPr>
          <a:xfrm rot="0">
            <a:off x="417066" y="2774883"/>
            <a:ext cx="10649571" cy="7046595"/>
          </a:xfrm>
          <a:prstGeom prst="rect">
            <a:avLst/>
          </a:prstGeom>
        </p:spPr>
        <p:txBody>
          <a:bodyPr anchor="t" rtlCol="false" tIns="0" lIns="0" bIns="0" rIns="0">
            <a:spAutoFit/>
          </a:bodyPr>
          <a:lstStyle/>
          <a:p>
            <a:pPr algn="ctr">
              <a:lnSpc>
                <a:spcPts val="3120"/>
              </a:lnSpc>
            </a:pPr>
            <a:r>
              <a:rPr lang="en-US" sz="2400">
                <a:solidFill>
                  <a:srgbClr val="442323"/>
                </a:solidFill>
                <a:latin typeface="Charu Chandan Round Head Unicode"/>
              </a:rPr>
              <a:t>Part Taiwan, 1930s. Tsai Kun-lin, an ordinary boy born in Qingshui, recounts a carefree childhood despite the Japanese growing up happily in the company of nursery rhymes and picture books on Qingshui Street. As war emerges Tsai's memories shift to military parades, air raids, and watching others face conscription into the army. It seems no one can escape. After the war, the book-loving teenager tries hard to learn Mandarin and believes he is finally stepping towards a comfortable future; but little does he know, a dark cloud awaits him ahead.</a:t>
            </a:r>
          </a:p>
          <a:p>
            <a:pPr algn="ctr">
              <a:lnSpc>
                <a:spcPts val="3120"/>
              </a:lnSpc>
            </a:pPr>
          </a:p>
          <a:p>
            <a:pPr algn="ctr">
              <a:lnSpc>
                <a:spcPts val="3120"/>
              </a:lnSpc>
            </a:pPr>
            <a:r>
              <a:rPr lang="en-US" sz="2400">
                <a:solidFill>
                  <a:srgbClr val="442323"/>
                </a:solidFill>
                <a:latin typeface="Charu Chandan Round Head Unicode"/>
              </a:rPr>
              <a:t>Part Taiwan, 1950s. In his second year at Taichung First Senior High School, Tsai is arrested simply for joining a book club and subsequently tortured, deprived of civil rights, and sent to Green Island for "reformation." Lasting until his release in September 1960, Tsai, a victim of the White Terror era, spent ten years of his youth in prison on an unjust charge. But he is ready to embrace freedom.</a:t>
            </a:r>
          </a:p>
          <a:p>
            <a:pPr algn="ctr">
              <a:lnSpc>
                <a:spcPts val="3120"/>
              </a:lnSpc>
            </a:pPr>
          </a:p>
          <a:p>
            <a:pPr algn="ctr" marL="0" indent="0" lvl="0">
              <a:lnSpc>
                <a:spcPts val="3120"/>
              </a:lnSpc>
              <a:spcBef>
                <a:spcPct val="0"/>
              </a:spcBef>
            </a:pPr>
            <a:r>
              <a:rPr lang="en-US" sz="2400">
                <a:solidFill>
                  <a:srgbClr val="442323"/>
                </a:solidFill>
                <a:latin typeface="Charu Chandan Round Head Unicode"/>
              </a:rPr>
              <a:t>Experience parts one and two of the tour-de-force graphic novel series that took Taiwan by storm – parts three and four coming May 2024.</a:t>
            </a:r>
          </a:p>
        </p:txBody>
      </p:sp>
      <p:sp>
        <p:nvSpPr>
          <p:cNvPr name="Freeform 9" id="9"/>
          <p:cNvSpPr/>
          <p:nvPr/>
        </p:nvSpPr>
        <p:spPr>
          <a:xfrm flipH="false" flipV="false" rot="-1574225">
            <a:off x="14406685" y="9211216"/>
            <a:ext cx="2220236" cy="1598570"/>
          </a:xfrm>
          <a:custGeom>
            <a:avLst/>
            <a:gdLst/>
            <a:ahLst/>
            <a:cxnLst/>
            <a:rect r="r" b="b" t="t" l="l"/>
            <a:pathLst>
              <a:path h="1598570" w="2220236">
                <a:moveTo>
                  <a:pt x="0" y="0"/>
                </a:moveTo>
                <a:lnTo>
                  <a:pt x="2220235" y="0"/>
                </a:lnTo>
                <a:lnTo>
                  <a:pt x="2220235" y="1598570"/>
                </a:lnTo>
                <a:lnTo>
                  <a:pt x="0" y="159857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11781199" y="838988"/>
            <a:ext cx="6052144" cy="8609025"/>
          </a:xfrm>
          <a:custGeom>
            <a:avLst/>
            <a:gdLst/>
            <a:ahLst/>
            <a:cxnLst/>
            <a:rect r="r" b="b" t="t" l="l"/>
            <a:pathLst>
              <a:path h="8609025" w="6052144">
                <a:moveTo>
                  <a:pt x="0" y="0"/>
                </a:moveTo>
                <a:lnTo>
                  <a:pt x="6052145" y="0"/>
                </a:lnTo>
                <a:lnTo>
                  <a:pt x="6052145" y="8609024"/>
                </a:lnTo>
                <a:lnTo>
                  <a:pt x="0" y="8609024"/>
                </a:lnTo>
                <a:lnTo>
                  <a:pt x="0" y="0"/>
                </a:lnTo>
                <a:close/>
              </a:path>
            </a:pathLst>
          </a:custGeom>
          <a:blipFill>
            <a:blip r:embed="rId7"/>
            <a:stretch>
              <a:fillRect l="0" t="0" r="0" b="0"/>
            </a:stretch>
          </a:blipFill>
        </p:spPr>
      </p:sp>
      <p:sp>
        <p:nvSpPr>
          <p:cNvPr name="TextBox 11" id="11"/>
          <p:cNvSpPr txBox="true"/>
          <p:nvPr/>
        </p:nvSpPr>
        <p:spPr>
          <a:xfrm rot="0">
            <a:off x="2670068" y="1785938"/>
            <a:ext cx="6143566" cy="523875"/>
          </a:xfrm>
          <a:prstGeom prst="rect">
            <a:avLst/>
          </a:prstGeom>
        </p:spPr>
        <p:txBody>
          <a:bodyPr anchor="t" rtlCol="false" tIns="0" lIns="0" bIns="0" rIns="0">
            <a:spAutoFit/>
          </a:bodyPr>
          <a:lstStyle/>
          <a:p>
            <a:pPr algn="l" marL="0" indent="0" lvl="0">
              <a:lnSpc>
                <a:spcPts val="4199"/>
              </a:lnSpc>
              <a:spcBef>
                <a:spcPct val="0"/>
              </a:spcBef>
            </a:pPr>
            <a:r>
              <a:rPr lang="en-US" sz="3499">
                <a:solidFill>
                  <a:srgbClr val="D5708E"/>
                </a:solidFill>
                <a:latin typeface="Purple Purse"/>
              </a:rPr>
              <a:t>Yu Pei-Yun &amp; Zhou Jian-Xin</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880486" y="0"/>
            <a:ext cx="7407514" cy="10287000"/>
            <a:chOff x="0" y="0"/>
            <a:chExt cx="1950950" cy="2709333"/>
          </a:xfrm>
        </p:grpSpPr>
        <p:sp>
          <p:nvSpPr>
            <p:cNvPr name="Freeform 3" id="3"/>
            <p:cNvSpPr/>
            <p:nvPr/>
          </p:nvSpPr>
          <p:spPr>
            <a:xfrm flipH="false" flipV="false" rot="0">
              <a:off x="0" y="0"/>
              <a:ext cx="1950950" cy="2709333"/>
            </a:xfrm>
            <a:custGeom>
              <a:avLst/>
              <a:gdLst/>
              <a:ahLst/>
              <a:cxnLst/>
              <a:rect r="r" b="b" t="t" l="l"/>
              <a:pathLst>
                <a:path h="2709333" w="1950950">
                  <a:moveTo>
                    <a:pt x="0" y="0"/>
                  </a:moveTo>
                  <a:lnTo>
                    <a:pt x="1950950" y="0"/>
                  </a:lnTo>
                  <a:lnTo>
                    <a:pt x="1950950" y="2709333"/>
                  </a:lnTo>
                  <a:lnTo>
                    <a:pt x="0" y="2709333"/>
                  </a:lnTo>
                  <a:close/>
                </a:path>
              </a:pathLst>
            </a:custGeom>
            <a:solidFill>
              <a:srgbClr val="FAC1D6"/>
            </a:solidFill>
          </p:spPr>
        </p:sp>
        <p:sp>
          <p:nvSpPr>
            <p:cNvPr name="TextBox 4" id="4"/>
            <p:cNvSpPr txBox="true"/>
            <p:nvPr/>
          </p:nvSpPr>
          <p:spPr>
            <a:xfrm>
              <a:off x="0" y="-47625"/>
              <a:ext cx="1950950" cy="2756958"/>
            </a:xfrm>
            <a:prstGeom prst="rect">
              <a:avLst/>
            </a:prstGeom>
          </p:spPr>
          <p:txBody>
            <a:bodyPr anchor="ctr" rtlCol="false" tIns="50800" lIns="50800" bIns="50800" rIns="50800"/>
            <a:lstStyle/>
            <a:p>
              <a:pPr algn="ctr">
                <a:lnSpc>
                  <a:spcPts val="3359"/>
                </a:lnSpc>
              </a:pPr>
            </a:p>
          </p:txBody>
        </p:sp>
      </p:grpSp>
      <p:sp>
        <p:nvSpPr>
          <p:cNvPr name="Freeform 5" id="5"/>
          <p:cNvSpPr/>
          <p:nvPr/>
        </p:nvSpPr>
        <p:spPr>
          <a:xfrm flipH="false" flipV="false" rot="0">
            <a:off x="8951372" y="7102595"/>
            <a:ext cx="3858228" cy="3205837"/>
          </a:xfrm>
          <a:custGeom>
            <a:avLst/>
            <a:gdLst/>
            <a:ahLst/>
            <a:cxnLst/>
            <a:rect r="r" b="b" t="t" l="l"/>
            <a:pathLst>
              <a:path h="3205837" w="3858228">
                <a:moveTo>
                  <a:pt x="0" y="0"/>
                </a:moveTo>
                <a:lnTo>
                  <a:pt x="3858228" y="0"/>
                </a:lnTo>
                <a:lnTo>
                  <a:pt x="3858228" y="3205837"/>
                </a:lnTo>
                <a:lnTo>
                  <a:pt x="0" y="32058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6220873" y="8999579"/>
            <a:ext cx="1477432" cy="1227612"/>
          </a:xfrm>
          <a:custGeom>
            <a:avLst/>
            <a:gdLst/>
            <a:ahLst/>
            <a:cxnLst/>
            <a:rect r="r" b="b" t="t" l="l"/>
            <a:pathLst>
              <a:path h="1227612" w="1477432">
                <a:moveTo>
                  <a:pt x="0" y="0"/>
                </a:moveTo>
                <a:lnTo>
                  <a:pt x="1477432" y="0"/>
                </a:lnTo>
                <a:lnTo>
                  <a:pt x="1477432" y="1227612"/>
                </a:lnTo>
                <a:lnTo>
                  <a:pt x="0" y="12276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99200" y="8632467"/>
            <a:ext cx="2361072" cy="1961836"/>
          </a:xfrm>
          <a:custGeom>
            <a:avLst/>
            <a:gdLst/>
            <a:ahLst/>
            <a:cxnLst/>
            <a:rect r="r" b="b" t="t" l="l"/>
            <a:pathLst>
              <a:path h="1961836" w="2361072">
                <a:moveTo>
                  <a:pt x="0" y="0"/>
                </a:moveTo>
                <a:lnTo>
                  <a:pt x="2361071" y="0"/>
                </a:lnTo>
                <a:lnTo>
                  <a:pt x="2361071" y="1961836"/>
                </a:lnTo>
                <a:lnTo>
                  <a:pt x="0" y="19618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0" y="0"/>
            <a:ext cx="18288000" cy="10629703"/>
          </a:xfrm>
          <a:custGeom>
            <a:avLst/>
            <a:gdLst/>
            <a:ahLst/>
            <a:cxnLst/>
            <a:rect r="r" b="b" t="t" l="l"/>
            <a:pathLst>
              <a:path h="10629703" w="18288000">
                <a:moveTo>
                  <a:pt x="0" y="0"/>
                </a:moveTo>
                <a:lnTo>
                  <a:pt x="18288000" y="0"/>
                </a:lnTo>
                <a:lnTo>
                  <a:pt x="18288000" y="10629703"/>
                </a:lnTo>
                <a:lnTo>
                  <a:pt x="0" y="10629703"/>
                </a:lnTo>
                <a:lnTo>
                  <a:pt x="0" y="0"/>
                </a:lnTo>
                <a:close/>
              </a:path>
            </a:pathLst>
          </a:custGeom>
          <a:blipFill>
            <a:blip r:embed="rId4">
              <a:alphaModFix amt="60000"/>
            </a:blip>
            <a:stretch>
              <a:fillRect l="0" t="-52868" r="0" b="-19177"/>
            </a:stretch>
          </a:blipFill>
        </p:spPr>
      </p:sp>
      <p:sp>
        <p:nvSpPr>
          <p:cNvPr name="TextBox 9" id="9"/>
          <p:cNvSpPr txBox="true"/>
          <p:nvPr/>
        </p:nvSpPr>
        <p:spPr>
          <a:xfrm rot="0">
            <a:off x="3169541" y="271462"/>
            <a:ext cx="4758321" cy="1514475"/>
          </a:xfrm>
          <a:prstGeom prst="rect">
            <a:avLst/>
          </a:prstGeom>
        </p:spPr>
        <p:txBody>
          <a:bodyPr anchor="t" rtlCol="false" tIns="0" lIns="0" bIns="0" rIns="0">
            <a:spAutoFit/>
          </a:bodyPr>
          <a:lstStyle/>
          <a:p>
            <a:pPr algn="ctr" marL="0" indent="0" lvl="0">
              <a:lnSpc>
                <a:spcPts val="11999"/>
              </a:lnSpc>
              <a:spcBef>
                <a:spcPct val="0"/>
              </a:spcBef>
            </a:pPr>
            <a:r>
              <a:rPr lang="en-US" sz="9999">
                <a:solidFill>
                  <a:srgbClr val="CF4468"/>
                </a:solidFill>
                <a:latin typeface="Clicker Script"/>
              </a:rPr>
              <a:t>The Maid</a:t>
            </a:r>
          </a:p>
        </p:txBody>
      </p:sp>
      <p:sp>
        <p:nvSpPr>
          <p:cNvPr name="TextBox 10" id="10"/>
          <p:cNvSpPr txBox="true"/>
          <p:nvPr/>
        </p:nvSpPr>
        <p:spPr>
          <a:xfrm rot="0">
            <a:off x="4402670" y="1785938"/>
            <a:ext cx="2292062" cy="523875"/>
          </a:xfrm>
          <a:prstGeom prst="rect">
            <a:avLst/>
          </a:prstGeom>
        </p:spPr>
        <p:txBody>
          <a:bodyPr anchor="t" rtlCol="false" tIns="0" lIns="0" bIns="0" rIns="0">
            <a:spAutoFit/>
          </a:bodyPr>
          <a:lstStyle/>
          <a:p>
            <a:pPr algn="l" marL="0" indent="0" lvl="0">
              <a:lnSpc>
                <a:spcPts val="4199"/>
              </a:lnSpc>
              <a:spcBef>
                <a:spcPct val="0"/>
              </a:spcBef>
            </a:pPr>
            <a:r>
              <a:rPr lang="en-US" sz="3499">
                <a:solidFill>
                  <a:srgbClr val="D5708E"/>
                </a:solidFill>
                <a:latin typeface="Purple Purse"/>
              </a:rPr>
              <a:t>Nita Prose</a:t>
            </a:r>
          </a:p>
        </p:txBody>
      </p:sp>
      <p:sp>
        <p:nvSpPr>
          <p:cNvPr name="TextBox 11" id="11"/>
          <p:cNvSpPr txBox="true"/>
          <p:nvPr/>
        </p:nvSpPr>
        <p:spPr>
          <a:xfrm rot="0">
            <a:off x="397662" y="2322633"/>
            <a:ext cx="10302078" cy="8307070"/>
          </a:xfrm>
          <a:prstGeom prst="rect">
            <a:avLst/>
          </a:prstGeom>
        </p:spPr>
        <p:txBody>
          <a:bodyPr anchor="t" rtlCol="false" tIns="0" lIns="0" bIns="0" rIns="0">
            <a:spAutoFit/>
          </a:bodyPr>
          <a:lstStyle/>
          <a:p>
            <a:pPr algn="l">
              <a:lnSpc>
                <a:spcPts val="2800"/>
              </a:lnSpc>
            </a:pPr>
            <a:r>
              <a:rPr lang="en-US" sz="2000">
                <a:solidFill>
                  <a:srgbClr val="442323"/>
                </a:solidFill>
                <a:latin typeface="Charu Chandan Round Head Unicode Bold"/>
              </a:rPr>
              <a:t>Molly Gray is not like everyone else. She struggles with social skills and misreads the intentions of others. Her gran used to interpret the world for her, codifying it into simple rules that Molly could live by.</a:t>
            </a:r>
          </a:p>
          <a:p>
            <a:pPr algn="l">
              <a:lnSpc>
                <a:spcPts val="2800"/>
              </a:lnSpc>
            </a:pPr>
            <a:r>
              <a:rPr lang="en-US" sz="2000">
                <a:solidFill>
                  <a:srgbClr val="442323"/>
                </a:solidFill>
                <a:latin typeface="Charu Chandan Round Head Unicode Bold"/>
              </a:rPr>
              <a:t>Since Gran died a few months ago, twenty-five-year-old Molly has been navigating life's complexities alone. No matter—she throws herself with gusto into her work as a hotel maid. Her unique character, along with her obsessive love of cleaning and proper etiquette, makes her an ideal fit for the job. She delights in donning her crisp uniform each morning, stocking her cart with miniature soaps and bottles, and returning guest rooms at the Regency Grand Hotel to a state of perfection.</a:t>
            </a:r>
          </a:p>
          <a:p>
            <a:pPr algn="l">
              <a:lnSpc>
                <a:spcPts val="2800"/>
              </a:lnSpc>
            </a:pPr>
          </a:p>
          <a:p>
            <a:pPr algn="l">
              <a:lnSpc>
                <a:spcPts val="2800"/>
              </a:lnSpc>
            </a:pPr>
            <a:r>
              <a:rPr lang="en-US" sz="2000">
                <a:solidFill>
                  <a:srgbClr val="442323"/>
                </a:solidFill>
                <a:latin typeface="Charu Chandan Round Head Unicode Bold"/>
              </a:rPr>
              <a:t>But Molly's orderly life is upended the day she enters the suite of the infamous and wealthy Charles Black, only to find it in a state of disarray and Mr. Black himself dead in his bed. Before she knows what's happening, Molly's unusual demeanour has the police targeting her as their lead suspect. She quickly finds herself caught in a web of deception, one she has no idea how to untangle. Fortunately for Molly, friends she never knew she had united with her in a search for clues to what happened to Mr Black—but will they be able to find the real killer before it's too late?</a:t>
            </a:r>
          </a:p>
          <a:p>
            <a:pPr algn="l">
              <a:lnSpc>
                <a:spcPts val="2800"/>
              </a:lnSpc>
            </a:pPr>
            <a:r>
              <a:rPr lang="en-US" sz="2000">
                <a:solidFill>
                  <a:srgbClr val="442323"/>
                </a:solidFill>
                <a:latin typeface="Charu Chandan Round Head Unicode Bold"/>
              </a:rPr>
              <a:t>A Clue-like, locked-room mystery and a heartwarming journey of the spirit, The Maid explores what it means to be the same as everyone else and yet entirely different—and reveals that all mysteries can be solved through connection to the human heart.</a:t>
            </a:r>
          </a:p>
          <a:p>
            <a:pPr algn="l">
              <a:lnSpc>
                <a:spcPts val="3359"/>
              </a:lnSpc>
            </a:pPr>
          </a:p>
          <a:p>
            <a:pPr algn="l">
              <a:lnSpc>
                <a:spcPts val="3359"/>
              </a:lnSpc>
            </a:pPr>
          </a:p>
          <a:p>
            <a:pPr algn="l" marL="0" indent="0" lvl="0">
              <a:lnSpc>
                <a:spcPts val="3359"/>
              </a:lnSpc>
              <a:spcBef>
                <a:spcPct val="0"/>
              </a:spcBef>
            </a:pPr>
          </a:p>
        </p:txBody>
      </p:sp>
      <p:sp>
        <p:nvSpPr>
          <p:cNvPr name="Freeform 12" id="12"/>
          <p:cNvSpPr/>
          <p:nvPr/>
        </p:nvSpPr>
        <p:spPr>
          <a:xfrm flipH="false" flipV="false" rot="0">
            <a:off x="4014153" y="9831504"/>
            <a:ext cx="20278196" cy="6595476"/>
          </a:xfrm>
          <a:custGeom>
            <a:avLst/>
            <a:gdLst/>
            <a:ahLst/>
            <a:cxnLst/>
            <a:rect r="r" b="b" t="t" l="l"/>
            <a:pathLst>
              <a:path h="6595476" w="20278196">
                <a:moveTo>
                  <a:pt x="0" y="0"/>
                </a:moveTo>
                <a:lnTo>
                  <a:pt x="20278196" y="0"/>
                </a:lnTo>
                <a:lnTo>
                  <a:pt x="20278196" y="6595476"/>
                </a:lnTo>
                <a:lnTo>
                  <a:pt x="0" y="659547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6969558" y="9613385"/>
            <a:ext cx="20278196" cy="6595476"/>
          </a:xfrm>
          <a:custGeom>
            <a:avLst/>
            <a:gdLst/>
            <a:ahLst/>
            <a:cxnLst/>
            <a:rect r="r" b="b" t="t" l="l"/>
            <a:pathLst>
              <a:path h="6595476" w="20278196">
                <a:moveTo>
                  <a:pt x="0" y="0"/>
                </a:moveTo>
                <a:lnTo>
                  <a:pt x="20278197" y="0"/>
                </a:lnTo>
                <a:lnTo>
                  <a:pt x="20278197" y="6595476"/>
                </a:lnTo>
                <a:lnTo>
                  <a:pt x="0" y="659547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0">
            <a:off x="11591391" y="516572"/>
            <a:ext cx="5985703" cy="9096813"/>
          </a:xfrm>
          <a:custGeom>
            <a:avLst/>
            <a:gdLst/>
            <a:ahLst/>
            <a:cxnLst/>
            <a:rect r="r" b="b" t="t" l="l"/>
            <a:pathLst>
              <a:path h="9096813" w="5985703">
                <a:moveTo>
                  <a:pt x="0" y="0"/>
                </a:moveTo>
                <a:lnTo>
                  <a:pt x="5985703" y="0"/>
                </a:lnTo>
                <a:lnTo>
                  <a:pt x="5985703" y="9096813"/>
                </a:lnTo>
                <a:lnTo>
                  <a:pt x="0" y="9096813"/>
                </a:lnTo>
                <a:lnTo>
                  <a:pt x="0" y="0"/>
                </a:lnTo>
                <a:close/>
              </a:path>
            </a:pathLst>
          </a:custGeom>
          <a:blipFill>
            <a:blip r:embed="rId7"/>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3511447">
            <a:off x="-1692954" y="2641289"/>
            <a:ext cx="6874411" cy="4924578"/>
          </a:xfrm>
          <a:custGeom>
            <a:avLst/>
            <a:gdLst/>
            <a:ahLst/>
            <a:cxnLst/>
            <a:rect r="r" b="b" t="t" l="l"/>
            <a:pathLst>
              <a:path h="4924578" w="6874411">
                <a:moveTo>
                  <a:pt x="6874410" y="0"/>
                </a:moveTo>
                <a:lnTo>
                  <a:pt x="0" y="0"/>
                </a:lnTo>
                <a:lnTo>
                  <a:pt x="0" y="4924578"/>
                </a:lnTo>
                <a:lnTo>
                  <a:pt x="6874410" y="4924578"/>
                </a:lnTo>
                <a:lnTo>
                  <a:pt x="687441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5400000">
            <a:off x="5514393" y="-1685163"/>
            <a:ext cx="18288000" cy="7700552"/>
            <a:chOff x="0" y="0"/>
            <a:chExt cx="4816593" cy="2028129"/>
          </a:xfrm>
        </p:grpSpPr>
        <p:sp>
          <p:nvSpPr>
            <p:cNvPr name="Freeform 4" id="4"/>
            <p:cNvSpPr/>
            <p:nvPr/>
          </p:nvSpPr>
          <p:spPr>
            <a:xfrm flipH="false" flipV="false" rot="0">
              <a:off x="0" y="0"/>
              <a:ext cx="4816592" cy="2028129"/>
            </a:xfrm>
            <a:custGeom>
              <a:avLst/>
              <a:gdLst/>
              <a:ahLst/>
              <a:cxnLst/>
              <a:rect r="r" b="b" t="t" l="l"/>
              <a:pathLst>
                <a:path h="2028129" w="4816592">
                  <a:moveTo>
                    <a:pt x="0" y="0"/>
                  </a:moveTo>
                  <a:lnTo>
                    <a:pt x="4816592" y="0"/>
                  </a:lnTo>
                  <a:lnTo>
                    <a:pt x="4816592" y="2028129"/>
                  </a:lnTo>
                  <a:lnTo>
                    <a:pt x="0" y="2028129"/>
                  </a:lnTo>
                  <a:close/>
                </a:path>
              </a:pathLst>
            </a:custGeom>
            <a:solidFill>
              <a:srgbClr val="FAC1D6"/>
            </a:solidFill>
          </p:spPr>
        </p:sp>
        <p:sp>
          <p:nvSpPr>
            <p:cNvPr name="TextBox 5" id="5"/>
            <p:cNvSpPr txBox="true"/>
            <p:nvPr/>
          </p:nvSpPr>
          <p:spPr>
            <a:xfrm>
              <a:off x="0" y="-47625"/>
              <a:ext cx="4816593" cy="2075754"/>
            </a:xfrm>
            <a:prstGeom prst="rect">
              <a:avLst/>
            </a:prstGeom>
          </p:spPr>
          <p:txBody>
            <a:bodyPr anchor="ctr" rtlCol="false" tIns="50800" lIns="50800" bIns="50800" rIns="50800"/>
            <a:lstStyle/>
            <a:p>
              <a:pPr algn="ctr">
                <a:lnSpc>
                  <a:spcPts val="3359"/>
                </a:lnSpc>
              </a:pPr>
            </a:p>
          </p:txBody>
        </p:sp>
      </p:grpSp>
      <p:sp>
        <p:nvSpPr>
          <p:cNvPr name="Freeform 6" id="6"/>
          <p:cNvSpPr/>
          <p:nvPr/>
        </p:nvSpPr>
        <p:spPr>
          <a:xfrm flipH="false" flipV="false" rot="0">
            <a:off x="0" y="0"/>
            <a:ext cx="18288000" cy="10629703"/>
          </a:xfrm>
          <a:custGeom>
            <a:avLst/>
            <a:gdLst/>
            <a:ahLst/>
            <a:cxnLst/>
            <a:rect r="r" b="b" t="t" l="l"/>
            <a:pathLst>
              <a:path h="10629703" w="18288000">
                <a:moveTo>
                  <a:pt x="0" y="0"/>
                </a:moveTo>
                <a:lnTo>
                  <a:pt x="18288000" y="0"/>
                </a:lnTo>
                <a:lnTo>
                  <a:pt x="18288000" y="10629703"/>
                </a:lnTo>
                <a:lnTo>
                  <a:pt x="0" y="10629703"/>
                </a:lnTo>
                <a:lnTo>
                  <a:pt x="0" y="0"/>
                </a:lnTo>
                <a:close/>
              </a:path>
            </a:pathLst>
          </a:custGeom>
          <a:blipFill>
            <a:blip r:embed="rId4">
              <a:alphaModFix amt="60000"/>
            </a:blip>
            <a:stretch>
              <a:fillRect l="0" t="-52868" r="0" b="-19177"/>
            </a:stretch>
          </a:blipFill>
        </p:spPr>
      </p:sp>
      <p:sp>
        <p:nvSpPr>
          <p:cNvPr name="Freeform 7" id="7"/>
          <p:cNvSpPr/>
          <p:nvPr/>
        </p:nvSpPr>
        <p:spPr>
          <a:xfrm flipH="false" flipV="false" rot="0">
            <a:off x="3543467" y="9843021"/>
            <a:ext cx="20278196" cy="6595476"/>
          </a:xfrm>
          <a:custGeom>
            <a:avLst/>
            <a:gdLst/>
            <a:ahLst/>
            <a:cxnLst/>
            <a:rect r="r" b="b" t="t" l="l"/>
            <a:pathLst>
              <a:path h="6595476" w="20278196">
                <a:moveTo>
                  <a:pt x="0" y="0"/>
                </a:moveTo>
                <a:lnTo>
                  <a:pt x="20278196" y="0"/>
                </a:lnTo>
                <a:lnTo>
                  <a:pt x="20278196" y="6595476"/>
                </a:lnTo>
                <a:lnTo>
                  <a:pt x="0" y="659547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5872513" y="9843021"/>
            <a:ext cx="20278196" cy="6595476"/>
          </a:xfrm>
          <a:custGeom>
            <a:avLst/>
            <a:gdLst/>
            <a:ahLst/>
            <a:cxnLst/>
            <a:rect r="r" b="b" t="t" l="l"/>
            <a:pathLst>
              <a:path h="6595476" w="20278196">
                <a:moveTo>
                  <a:pt x="0" y="0"/>
                </a:moveTo>
                <a:lnTo>
                  <a:pt x="20278197" y="0"/>
                </a:lnTo>
                <a:lnTo>
                  <a:pt x="20278197" y="6595476"/>
                </a:lnTo>
                <a:lnTo>
                  <a:pt x="0" y="659547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0" y="271462"/>
            <a:ext cx="10808117" cy="1514475"/>
          </a:xfrm>
          <a:prstGeom prst="rect">
            <a:avLst/>
          </a:prstGeom>
        </p:spPr>
        <p:txBody>
          <a:bodyPr anchor="t" rtlCol="false" tIns="0" lIns="0" bIns="0" rIns="0">
            <a:spAutoFit/>
          </a:bodyPr>
          <a:lstStyle/>
          <a:p>
            <a:pPr algn="ctr">
              <a:lnSpc>
                <a:spcPts val="11999"/>
              </a:lnSpc>
            </a:pPr>
            <a:r>
              <a:rPr lang="en-US" sz="9999">
                <a:solidFill>
                  <a:srgbClr val="CF4468"/>
                </a:solidFill>
                <a:latin typeface="Clicker Script"/>
              </a:rPr>
              <a:t>Last One To Die</a:t>
            </a:r>
          </a:p>
        </p:txBody>
      </p:sp>
      <p:sp>
        <p:nvSpPr>
          <p:cNvPr name="TextBox 10" id="10"/>
          <p:cNvSpPr txBox="true"/>
          <p:nvPr/>
        </p:nvSpPr>
        <p:spPr>
          <a:xfrm rot="0">
            <a:off x="838409" y="2919616"/>
            <a:ext cx="9131300" cy="6656070"/>
          </a:xfrm>
          <a:prstGeom prst="rect">
            <a:avLst/>
          </a:prstGeom>
        </p:spPr>
        <p:txBody>
          <a:bodyPr anchor="t" rtlCol="false" tIns="0" lIns="0" bIns="0" rIns="0">
            <a:spAutoFit/>
          </a:bodyPr>
          <a:lstStyle/>
          <a:p>
            <a:pPr algn="ctr">
              <a:lnSpc>
                <a:spcPts val="3120"/>
              </a:lnSpc>
            </a:pPr>
            <a:r>
              <a:rPr lang="en-US" sz="2400">
                <a:solidFill>
                  <a:srgbClr val="442323"/>
                </a:solidFill>
                <a:latin typeface="Charu Chandan Round Head Unicode Bold"/>
              </a:rPr>
              <a:t>A supernatural thriller that will keep you guessing until the very end. Packed with voice-driven whodunit storytelling, and a classic slasher-movie feel, this dark, pacy, and irresistibly creepy thriller really has something for everybody!</a:t>
            </a:r>
          </a:p>
          <a:p>
            <a:pPr algn="ctr">
              <a:lnSpc>
                <a:spcPts val="3120"/>
              </a:lnSpc>
            </a:pPr>
          </a:p>
          <a:p>
            <a:pPr algn="ctr">
              <a:lnSpc>
                <a:spcPts val="3120"/>
              </a:lnSpc>
            </a:pPr>
            <a:r>
              <a:rPr lang="en-US" sz="2400">
                <a:solidFill>
                  <a:srgbClr val="442323"/>
                </a:solidFill>
                <a:latin typeface="Charu Chandan Round Head Unicode Bold"/>
              </a:rPr>
              <a:t>16-year-old, Irish-born Niamh has just arrived in London for the summer and quickly discovers that girls who look frighteningly like her are being attacked.</a:t>
            </a:r>
          </a:p>
          <a:p>
            <a:pPr algn="ctr">
              <a:lnSpc>
                <a:spcPts val="3120"/>
              </a:lnSpc>
            </a:pPr>
          </a:p>
          <a:p>
            <a:pPr algn="ctr">
              <a:lnSpc>
                <a:spcPts val="3120"/>
              </a:lnSpc>
            </a:pPr>
            <a:r>
              <a:rPr lang="en-US" sz="2400">
                <a:solidFill>
                  <a:srgbClr val="442323"/>
                </a:solidFill>
                <a:latin typeface="Charu Chandan Round Head Unicode Bold"/>
              </a:rPr>
              <a:t>Determined to make it through her Drama Course, Niamh is placed at the Victorian Museum to put her drama skills to the test, and there she meets he’s kind, fun, attentive, and really hot! Nonetheless, there's something eerie about the museum...</a:t>
            </a:r>
          </a:p>
          <a:p>
            <a:pPr algn="ctr">
              <a:lnSpc>
                <a:spcPts val="3120"/>
              </a:lnSpc>
            </a:pPr>
          </a:p>
          <a:p>
            <a:pPr algn="ctr">
              <a:lnSpc>
                <a:spcPts val="3120"/>
              </a:lnSpc>
            </a:pPr>
            <a:r>
              <a:rPr lang="en-US" sz="2400">
                <a:solidFill>
                  <a:srgbClr val="442323"/>
                </a:solidFill>
                <a:latin typeface="Charu Chandan Round Head Unicode Bold"/>
              </a:rPr>
              <a:t>As present-day serial attackers and sinister Victorian history start to collide, Niamh realizes that things are not as they seem. Will she be next?</a:t>
            </a:r>
          </a:p>
        </p:txBody>
      </p:sp>
      <p:sp>
        <p:nvSpPr>
          <p:cNvPr name="Freeform 11" id="11"/>
          <p:cNvSpPr/>
          <p:nvPr/>
        </p:nvSpPr>
        <p:spPr>
          <a:xfrm flipH="false" flipV="false" rot="3127679">
            <a:off x="13932203" y="3648023"/>
            <a:ext cx="6654195" cy="4766823"/>
          </a:xfrm>
          <a:custGeom>
            <a:avLst/>
            <a:gdLst/>
            <a:ahLst/>
            <a:cxnLst/>
            <a:rect r="r" b="b" t="t" l="l"/>
            <a:pathLst>
              <a:path h="4766823" w="6654195">
                <a:moveTo>
                  <a:pt x="0" y="0"/>
                </a:moveTo>
                <a:lnTo>
                  <a:pt x="6654194" y="0"/>
                </a:lnTo>
                <a:lnTo>
                  <a:pt x="6654194" y="4766823"/>
                </a:lnTo>
                <a:lnTo>
                  <a:pt x="0" y="476682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5081723">
            <a:off x="15008187" y="2506018"/>
            <a:ext cx="4991046" cy="3575404"/>
          </a:xfrm>
          <a:custGeom>
            <a:avLst/>
            <a:gdLst/>
            <a:ahLst/>
            <a:cxnLst/>
            <a:rect r="r" b="b" t="t" l="l"/>
            <a:pathLst>
              <a:path h="3575404" w="4991046">
                <a:moveTo>
                  <a:pt x="0" y="0"/>
                </a:moveTo>
                <a:lnTo>
                  <a:pt x="4991046" y="0"/>
                </a:lnTo>
                <a:lnTo>
                  <a:pt x="4991046" y="3575404"/>
                </a:lnTo>
                <a:lnTo>
                  <a:pt x="0" y="357540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11702125" y="711314"/>
            <a:ext cx="5912537" cy="8864373"/>
          </a:xfrm>
          <a:custGeom>
            <a:avLst/>
            <a:gdLst/>
            <a:ahLst/>
            <a:cxnLst/>
            <a:rect r="r" b="b" t="t" l="l"/>
            <a:pathLst>
              <a:path h="8864373" w="5912537">
                <a:moveTo>
                  <a:pt x="0" y="0"/>
                </a:moveTo>
                <a:lnTo>
                  <a:pt x="5912537" y="0"/>
                </a:lnTo>
                <a:lnTo>
                  <a:pt x="5912537" y="8864372"/>
                </a:lnTo>
                <a:lnTo>
                  <a:pt x="0" y="8864372"/>
                </a:lnTo>
                <a:lnTo>
                  <a:pt x="0" y="0"/>
                </a:lnTo>
                <a:close/>
              </a:path>
            </a:pathLst>
          </a:custGeom>
          <a:blipFill>
            <a:blip r:embed="rId7"/>
            <a:stretch>
              <a:fillRect l="0" t="0" r="0" b="0"/>
            </a:stretch>
          </a:blipFill>
        </p:spPr>
      </p:sp>
      <p:sp>
        <p:nvSpPr>
          <p:cNvPr name="TextBox 14" id="14"/>
          <p:cNvSpPr txBox="true"/>
          <p:nvPr/>
        </p:nvSpPr>
        <p:spPr>
          <a:xfrm rot="0">
            <a:off x="3902211" y="1903175"/>
            <a:ext cx="3473458" cy="523875"/>
          </a:xfrm>
          <a:prstGeom prst="rect">
            <a:avLst/>
          </a:prstGeom>
        </p:spPr>
        <p:txBody>
          <a:bodyPr anchor="t" rtlCol="false" tIns="0" lIns="0" bIns="0" rIns="0">
            <a:spAutoFit/>
          </a:bodyPr>
          <a:lstStyle/>
          <a:p>
            <a:pPr algn="l" marL="0" indent="0" lvl="0">
              <a:lnSpc>
                <a:spcPts val="4199"/>
              </a:lnSpc>
              <a:spcBef>
                <a:spcPct val="0"/>
              </a:spcBef>
            </a:pPr>
            <a:r>
              <a:rPr lang="en-US" sz="3499">
                <a:solidFill>
                  <a:srgbClr val="D5708E"/>
                </a:solidFill>
                <a:latin typeface="Purple Purse"/>
              </a:rPr>
              <a:t>Cynthia Murphy</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01813" y="-171351"/>
            <a:ext cx="8017793" cy="10629703"/>
            <a:chOff x="0" y="0"/>
            <a:chExt cx="2111682" cy="2799592"/>
          </a:xfrm>
        </p:grpSpPr>
        <p:sp>
          <p:nvSpPr>
            <p:cNvPr name="Freeform 3" id="3"/>
            <p:cNvSpPr/>
            <p:nvPr/>
          </p:nvSpPr>
          <p:spPr>
            <a:xfrm flipH="false" flipV="false" rot="0">
              <a:off x="0" y="0"/>
              <a:ext cx="2111682" cy="2799592"/>
            </a:xfrm>
            <a:custGeom>
              <a:avLst/>
              <a:gdLst/>
              <a:ahLst/>
              <a:cxnLst/>
              <a:rect r="r" b="b" t="t" l="l"/>
              <a:pathLst>
                <a:path h="2799592" w="2111682">
                  <a:moveTo>
                    <a:pt x="0" y="0"/>
                  </a:moveTo>
                  <a:lnTo>
                    <a:pt x="2111682" y="0"/>
                  </a:lnTo>
                  <a:lnTo>
                    <a:pt x="2111682" y="2799592"/>
                  </a:lnTo>
                  <a:lnTo>
                    <a:pt x="0" y="2799592"/>
                  </a:lnTo>
                  <a:close/>
                </a:path>
              </a:pathLst>
            </a:custGeom>
            <a:solidFill>
              <a:srgbClr val="FAC1D6"/>
            </a:solidFill>
          </p:spPr>
        </p:sp>
        <p:sp>
          <p:nvSpPr>
            <p:cNvPr name="TextBox 4" id="4"/>
            <p:cNvSpPr txBox="true"/>
            <p:nvPr/>
          </p:nvSpPr>
          <p:spPr>
            <a:xfrm>
              <a:off x="0" y="-47625"/>
              <a:ext cx="2111682" cy="2847217"/>
            </a:xfrm>
            <a:prstGeom prst="rect">
              <a:avLst/>
            </a:prstGeom>
          </p:spPr>
          <p:txBody>
            <a:bodyPr anchor="ctr" rtlCol="false" tIns="50800" lIns="50800" bIns="50800" rIns="50800"/>
            <a:lstStyle/>
            <a:p>
              <a:pPr algn="ctr">
                <a:lnSpc>
                  <a:spcPts val="3359"/>
                </a:lnSpc>
              </a:pPr>
            </a:p>
          </p:txBody>
        </p:sp>
      </p:grpSp>
      <p:sp>
        <p:nvSpPr>
          <p:cNvPr name="Freeform 5" id="5"/>
          <p:cNvSpPr/>
          <p:nvPr/>
        </p:nvSpPr>
        <p:spPr>
          <a:xfrm flipH="true" flipV="false" rot="-8100000">
            <a:off x="16819959" y="-3312315"/>
            <a:ext cx="4197115" cy="8878514"/>
          </a:xfrm>
          <a:custGeom>
            <a:avLst/>
            <a:gdLst/>
            <a:ahLst/>
            <a:cxnLst/>
            <a:rect r="r" b="b" t="t" l="l"/>
            <a:pathLst>
              <a:path h="8878514" w="4197115">
                <a:moveTo>
                  <a:pt x="4197116" y="0"/>
                </a:moveTo>
                <a:lnTo>
                  <a:pt x="0" y="0"/>
                </a:lnTo>
                <a:lnTo>
                  <a:pt x="0" y="8878513"/>
                </a:lnTo>
                <a:lnTo>
                  <a:pt x="4197116" y="8878513"/>
                </a:lnTo>
                <a:lnTo>
                  <a:pt x="419711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0" y="0"/>
            <a:ext cx="18288000" cy="10629703"/>
          </a:xfrm>
          <a:custGeom>
            <a:avLst/>
            <a:gdLst/>
            <a:ahLst/>
            <a:cxnLst/>
            <a:rect r="r" b="b" t="t" l="l"/>
            <a:pathLst>
              <a:path h="10629703" w="18288000">
                <a:moveTo>
                  <a:pt x="0" y="0"/>
                </a:moveTo>
                <a:lnTo>
                  <a:pt x="18288000" y="0"/>
                </a:lnTo>
                <a:lnTo>
                  <a:pt x="18288000" y="10629703"/>
                </a:lnTo>
                <a:lnTo>
                  <a:pt x="0" y="10629703"/>
                </a:lnTo>
                <a:lnTo>
                  <a:pt x="0" y="0"/>
                </a:lnTo>
                <a:close/>
              </a:path>
            </a:pathLst>
          </a:custGeom>
          <a:blipFill>
            <a:blip r:embed="rId4">
              <a:alphaModFix amt="60000"/>
            </a:blip>
            <a:stretch>
              <a:fillRect l="0" t="-52868" r="0" b="-19177"/>
            </a:stretch>
          </a:blipFill>
        </p:spPr>
      </p:sp>
      <p:sp>
        <p:nvSpPr>
          <p:cNvPr name="Freeform 7" id="7"/>
          <p:cNvSpPr/>
          <p:nvPr/>
        </p:nvSpPr>
        <p:spPr>
          <a:xfrm flipH="false" flipV="false" rot="0">
            <a:off x="3543467" y="9843021"/>
            <a:ext cx="20278196" cy="6595476"/>
          </a:xfrm>
          <a:custGeom>
            <a:avLst/>
            <a:gdLst/>
            <a:ahLst/>
            <a:cxnLst/>
            <a:rect r="r" b="b" t="t" l="l"/>
            <a:pathLst>
              <a:path h="6595476" w="20278196">
                <a:moveTo>
                  <a:pt x="0" y="0"/>
                </a:moveTo>
                <a:lnTo>
                  <a:pt x="20278196" y="0"/>
                </a:lnTo>
                <a:lnTo>
                  <a:pt x="20278196" y="6595476"/>
                </a:lnTo>
                <a:lnTo>
                  <a:pt x="0" y="659547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5872513" y="9843021"/>
            <a:ext cx="20278196" cy="6595476"/>
          </a:xfrm>
          <a:custGeom>
            <a:avLst/>
            <a:gdLst/>
            <a:ahLst/>
            <a:cxnLst/>
            <a:rect r="r" b="b" t="t" l="l"/>
            <a:pathLst>
              <a:path h="6595476" w="20278196">
                <a:moveTo>
                  <a:pt x="0" y="0"/>
                </a:moveTo>
                <a:lnTo>
                  <a:pt x="20278197" y="0"/>
                </a:lnTo>
                <a:lnTo>
                  <a:pt x="20278197" y="6595476"/>
                </a:lnTo>
                <a:lnTo>
                  <a:pt x="0" y="659547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7855208" y="1785938"/>
            <a:ext cx="2577583" cy="523875"/>
          </a:xfrm>
          <a:prstGeom prst="rect">
            <a:avLst/>
          </a:prstGeom>
        </p:spPr>
        <p:txBody>
          <a:bodyPr anchor="t" rtlCol="false" tIns="0" lIns="0" bIns="0" rIns="0">
            <a:spAutoFit/>
          </a:bodyPr>
          <a:lstStyle/>
          <a:p>
            <a:pPr algn="l" marL="0" indent="0" lvl="0">
              <a:lnSpc>
                <a:spcPts val="4199"/>
              </a:lnSpc>
              <a:spcBef>
                <a:spcPct val="0"/>
              </a:spcBef>
            </a:pPr>
            <a:r>
              <a:rPr lang="en-US" sz="3499">
                <a:solidFill>
                  <a:srgbClr val="D5708E"/>
                </a:solidFill>
                <a:latin typeface="Purple Purse"/>
              </a:rPr>
              <a:t>R. F. Kuang</a:t>
            </a:r>
          </a:p>
        </p:txBody>
      </p:sp>
      <p:sp>
        <p:nvSpPr>
          <p:cNvPr name="TextBox 10" id="10"/>
          <p:cNvSpPr txBox="true"/>
          <p:nvPr/>
        </p:nvSpPr>
        <p:spPr>
          <a:xfrm rot="0">
            <a:off x="7678700" y="2293506"/>
            <a:ext cx="10330238" cy="7549515"/>
          </a:xfrm>
          <a:prstGeom prst="rect">
            <a:avLst/>
          </a:prstGeom>
        </p:spPr>
        <p:txBody>
          <a:bodyPr anchor="t" rtlCol="false" tIns="0" lIns="0" bIns="0" rIns="0">
            <a:spAutoFit/>
          </a:bodyPr>
          <a:lstStyle/>
          <a:p>
            <a:pPr algn="l">
              <a:lnSpc>
                <a:spcPts val="3359"/>
              </a:lnSpc>
            </a:pPr>
            <a:r>
              <a:rPr lang="en-US" sz="2400">
                <a:solidFill>
                  <a:srgbClr val="442323"/>
                </a:solidFill>
                <a:latin typeface="Charu Chandan Round Head Unicode"/>
              </a:rPr>
              <a:t>Authors June Hayward and Athena Liu were supposed to be twin rising stars. But Athena’s a literary darling. June Hayward is nobody. Who wants stories about basic white girls, June thinks.</a:t>
            </a:r>
          </a:p>
          <a:p>
            <a:pPr algn="l">
              <a:lnSpc>
                <a:spcPts val="3359"/>
              </a:lnSpc>
            </a:pPr>
          </a:p>
          <a:p>
            <a:pPr algn="l">
              <a:lnSpc>
                <a:spcPts val="3359"/>
              </a:lnSpc>
            </a:pPr>
            <a:r>
              <a:rPr lang="en-US" sz="2400">
                <a:solidFill>
                  <a:srgbClr val="442323"/>
                </a:solidFill>
                <a:latin typeface="Charu Chandan Round Head Unicode"/>
              </a:rPr>
              <a:t>So when June witnesses Athena’s death in a freak accident, she acts on impulse: she steals Athena’s just-finished masterpiece, an experimental novel about the unsung contributions of Chinese labourers during World War I.</a:t>
            </a:r>
          </a:p>
          <a:p>
            <a:pPr algn="l">
              <a:lnSpc>
                <a:spcPts val="3359"/>
              </a:lnSpc>
            </a:pPr>
          </a:p>
          <a:p>
            <a:pPr algn="l">
              <a:lnSpc>
                <a:spcPts val="3359"/>
              </a:lnSpc>
            </a:pPr>
            <a:r>
              <a:rPr lang="en-US" sz="2400">
                <a:solidFill>
                  <a:srgbClr val="442323"/>
                </a:solidFill>
                <a:latin typeface="Charu Chandan Round Head Unicode"/>
              </a:rPr>
              <a:t>So what if June edits Athena’s novel and sends it to her agent as her work? So what if she lets her new publisher rebrand her as Juniper Song—complete with an ambiguously ethnic author photo? Doesn’t this piece of history deserve to be told, whoever the teller is? That’s what June claims, and the New York Times bestseller list seems to agree.</a:t>
            </a:r>
          </a:p>
          <a:p>
            <a:pPr algn="l">
              <a:lnSpc>
                <a:spcPts val="3359"/>
              </a:lnSpc>
            </a:pPr>
          </a:p>
          <a:p>
            <a:pPr algn="l" marL="0" indent="0" lvl="0">
              <a:lnSpc>
                <a:spcPts val="3359"/>
              </a:lnSpc>
              <a:spcBef>
                <a:spcPct val="0"/>
              </a:spcBef>
            </a:pPr>
            <a:r>
              <a:rPr lang="en-US" sz="2399">
                <a:solidFill>
                  <a:srgbClr val="442323"/>
                </a:solidFill>
                <a:latin typeface="Charu Chandan Round Head Unicode"/>
              </a:rPr>
              <a:t>But June can’t get away from Athena’s shadow, and emerging evidence threatens to bring June’s (stolen) success down around her. As June races to protect her secret, she discovers exactly how far she will go to keep what she thinks she deserves.</a:t>
            </a:r>
          </a:p>
        </p:txBody>
      </p:sp>
      <p:sp>
        <p:nvSpPr>
          <p:cNvPr name="TextBox 11" id="11"/>
          <p:cNvSpPr txBox="true"/>
          <p:nvPr/>
        </p:nvSpPr>
        <p:spPr>
          <a:xfrm rot="0">
            <a:off x="7522853" y="271462"/>
            <a:ext cx="5320967" cy="1514475"/>
          </a:xfrm>
          <a:prstGeom prst="rect">
            <a:avLst/>
          </a:prstGeom>
        </p:spPr>
        <p:txBody>
          <a:bodyPr anchor="t" rtlCol="false" tIns="0" lIns="0" bIns="0" rIns="0">
            <a:spAutoFit/>
          </a:bodyPr>
          <a:lstStyle/>
          <a:p>
            <a:pPr algn="ctr" marL="0" indent="0" lvl="0">
              <a:lnSpc>
                <a:spcPts val="11999"/>
              </a:lnSpc>
              <a:spcBef>
                <a:spcPct val="0"/>
              </a:spcBef>
            </a:pPr>
            <a:r>
              <a:rPr lang="en-US" sz="9999">
                <a:solidFill>
                  <a:srgbClr val="CF4468"/>
                </a:solidFill>
                <a:latin typeface="Clicker Script"/>
              </a:rPr>
              <a:t>YellowFace</a:t>
            </a:r>
          </a:p>
        </p:txBody>
      </p:sp>
      <p:sp>
        <p:nvSpPr>
          <p:cNvPr name="Freeform 12" id="12"/>
          <p:cNvSpPr/>
          <p:nvPr/>
        </p:nvSpPr>
        <p:spPr>
          <a:xfrm flipH="false" flipV="false" rot="3275799">
            <a:off x="1830912" y="5532072"/>
            <a:ext cx="4272749" cy="9038507"/>
          </a:xfrm>
          <a:custGeom>
            <a:avLst/>
            <a:gdLst/>
            <a:ahLst/>
            <a:cxnLst/>
            <a:rect r="r" b="b" t="t" l="l"/>
            <a:pathLst>
              <a:path h="9038507" w="4272749">
                <a:moveTo>
                  <a:pt x="0" y="0"/>
                </a:moveTo>
                <a:lnTo>
                  <a:pt x="4272749" y="0"/>
                </a:lnTo>
                <a:lnTo>
                  <a:pt x="4272749" y="9038508"/>
                </a:lnTo>
                <a:lnTo>
                  <a:pt x="0" y="903850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true" flipV="false" rot="3199053">
            <a:off x="-47399" y="6952152"/>
            <a:ext cx="2180358" cy="4612297"/>
          </a:xfrm>
          <a:custGeom>
            <a:avLst/>
            <a:gdLst/>
            <a:ahLst/>
            <a:cxnLst/>
            <a:rect r="r" b="b" t="t" l="l"/>
            <a:pathLst>
              <a:path h="4612297" w="2180358">
                <a:moveTo>
                  <a:pt x="2180359" y="0"/>
                </a:moveTo>
                <a:lnTo>
                  <a:pt x="0" y="0"/>
                </a:lnTo>
                <a:lnTo>
                  <a:pt x="0" y="4612296"/>
                </a:lnTo>
                <a:lnTo>
                  <a:pt x="2180359" y="4612296"/>
                </a:lnTo>
                <a:lnTo>
                  <a:pt x="2180359"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p:cNvSpPr/>
          <p:nvPr/>
        </p:nvSpPr>
        <p:spPr>
          <a:xfrm flipH="false" flipV="false" rot="0">
            <a:off x="538351" y="616018"/>
            <a:ext cx="6010232" cy="9054964"/>
          </a:xfrm>
          <a:custGeom>
            <a:avLst/>
            <a:gdLst/>
            <a:ahLst/>
            <a:cxnLst/>
            <a:rect r="r" b="b" t="t" l="l"/>
            <a:pathLst>
              <a:path h="9054964" w="6010232">
                <a:moveTo>
                  <a:pt x="0" y="0"/>
                </a:moveTo>
                <a:lnTo>
                  <a:pt x="6010232" y="0"/>
                </a:lnTo>
                <a:lnTo>
                  <a:pt x="6010232" y="9054964"/>
                </a:lnTo>
                <a:lnTo>
                  <a:pt x="0" y="9054964"/>
                </a:lnTo>
                <a:lnTo>
                  <a:pt x="0" y="0"/>
                </a:lnTo>
                <a:close/>
              </a:path>
            </a:pathLst>
          </a:custGeom>
          <a:blipFill>
            <a:blip r:embed="rId11"/>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2723817" y="1669976"/>
            <a:ext cx="12394683" cy="6947048"/>
            <a:chOff x="0" y="0"/>
            <a:chExt cx="3264443" cy="1829675"/>
          </a:xfrm>
        </p:grpSpPr>
        <p:sp>
          <p:nvSpPr>
            <p:cNvPr name="Freeform 3" id="3"/>
            <p:cNvSpPr/>
            <p:nvPr/>
          </p:nvSpPr>
          <p:spPr>
            <a:xfrm flipH="false" flipV="false" rot="0">
              <a:off x="0" y="0"/>
              <a:ext cx="3264443" cy="1829675"/>
            </a:xfrm>
            <a:custGeom>
              <a:avLst/>
              <a:gdLst/>
              <a:ahLst/>
              <a:cxnLst/>
              <a:rect r="r" b="b" t="t" l="l"/>
              <a:pathLst>
                <a:path h="1829675" w="3264443">
                  <a:moveTo>
                    <a:pt x="0" y="0"/>
                  </a:moveTo>
                  <a:lnTo>
                    <a:pt x="3264443" y="0"/>
                  </a:lnTo>
                  <a:lnTo>
                    <a:pt x="3264443" y="1829675"/>
                  </a:lnTo>
                  <a:lnTo>
                    <a:pt x="0" y="1829675"/>
                  </a:lnTo>
                  <a:close/>
                </a:path>
              </a:pathLst>
            </a:custGeom>
            <a:solidFill>
              <a:srgbClr val="D5708E"/>
            </a:solidFill>
          </p:spPr>
        </p:sp>
        <p:sp>
          <p:nvSpPr>
            <p:cNvPr name="TextBox 4" id="4"/>
            <p:cNvSpPr txBox="true"/>
            <p:nvPr/>
          </p:nvSpPr>
          <p:spPr>
            <a:xfrm>
              <a:off x="0" y="-47625"/>
              <a:ext cx="3264443" cy="1877300"/>
            </a:xfrm>
            <a:prstGeom prst="rect">
              <a:avLst/>
            </a:prstGeom>
          </p:spPr>
          <p:txBody>
            <a:bodyPr anchor="ctr" rtlCol="false" tIns="50800" lIns="50800" bIns="50800" rIns="50800"/>
            <a:lstStyle/>
            <a:p>
              <a:pPr algn="ctr">
                <a:lnSpc>
                  <a:spcPts val="3359"/>
                </a:lnSpc>
              </a:pPr>
            </a:p>
          </p:txBody>
        </p:sp>
      </p:grpSp>
      <p:sp>
        <p:nvSpPr>
          <p:cNvPr name="Freeform 5" id="5"/>
          <p:cNvSpPr/>
          <p:nvPr/>
        </p:nvSpPr>
        <p:spPr>
          <a:xfrm flipH="false" flipV="false" rot="0">
            <a:off x="15679963" y="3960722"/>
            <a:ext cx="965648" cy="872595"/>
          </a:xfrm>
          <a:custGeom>
            <a:avLst/>
            <a:gdLst/>
            <a:ahLst/>
            <a:cxnLst/>
            <a:rect r="r" b="b" t="t" l="l"/>
            <a:pathLst>
              <a:path h="872595" w="965648">
                <a:moveTo>
                  <a:pt x="0" y="0"/>
                </a:moveTo>
                <a:lnTo>
                  <a:pt x="965648" y="0"/>
                </a:lnTo>
                <a:lnTo>
                  <a:pt x="965648" y="872595"/>
                </a:lnTo>
                <a:lnTo>
                  <a:pt x="0" y="87259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5137477" y="4648579"/>
            <a:ext cx="1508134" cy="1362805"/>
          </a:xfrm>
          <a:custGeom>
            <a:avLst/>
            <a:gdLst/>
            <a:ahLst/>
            <a:cxnLst/>
            <a:rect r="r" b="b" t="t" l="l"/>
            <a:pathLst>
              <a:path h="1362805" w="1508134">
                <a:moveTo>
                  <a:pt x="0" y="0"/>
                </a:moveTo>
                <a:lnTo>
                  <a:pt x="1508134" y="0"/>
                </a:lnTo>
                <a:lnTo>
                  <a:pt x="1508134" y="1362805"/>
                </a:lnTo>
                <a:lnTo>
                  <a:pt x="0" y="13628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6367130" y="3780695"/>
            <a:ext cx="1920870" cy="1735768"/>
          </a:xfrm>
          <a:custGeom>
            <a:avLst/>
            <a:gdLst/>
            <a:ahLst/>
            <a:cxnLst/>
            <a:rect r="r" b="b" t="t" l="l"/>
            <a:pathLst>
              <a:path h="1735768" w="1920870">
                <a:moveTo>
                  <a:pt x="0" y="0"/>
                </a:moveTo>
                <a:lnTo>
                  <a:pt x="1920870" y="0"/>
                </a:lnTo>
                <a:lnTo>
                  <a:pt x="1920870" y="1735768"/>
                </a:lnTo>
                <a:lnTo>
                  <a:pt x="0" y="173576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0" y="0"/>
            <a:ext cx="18288000" cy="10629703"/>
          </a:xfrm>
          <a:custGeom>
            <a:avLst/>
            <a:gdLst/>
            <a:ahLst/>
            <a:cxnLst/>
            <a:rect r="r" b="b" t="t" l="l"/>
            <a:pathLst>
              <a:path h="10629703" w="18288000">
                <a:moveTo>
                  <a:pt x="0" y="0"/>
                </a:moveTo>
                <a:lnTo>
                  <a:pt x="18288000" y="0"/>
                </a:lnTo>
                <a:lnTo>
                  <a:pt x="18288000" y="10629703"/>
                </a:lnTo>
                <a:lnTo>
                  <a:pt x="0" y="10629703"/>
                </a:lnTo>
                <a:lnTo>
                  <a:pt x="0" y="0"/>
                </a:lnTo>
                <a:close/>
              </a:path>
            </a:pathLst>
          </a:custGeom>
          <a:blipFill>
            <a:blip r:embed="rId4">
              <a:alphaModFix amt="60000"/>
            </a:blip>
            <a:stretch>
              <a:fillRect l="0" t="-52868" r="0" b="-19177"/>
            </a:stretch>
          </a:blipFill>
        </p:spPr>
      </p:sp>
      <p:sp>
        <p:nvSpPr>
          <p:cNvPr name="TextBox 9" id="9"/>
          <p:cNvSpPr txBox="true"/>
          <p:nvPr/>
        </p:nvSpPr>
        <p:spPr>
          <a:xfrm rot="0">
            <a:off x="7254595" y="632039"/>
            <a:ext cx="11033405" cy="1514475"/>
          </a:xfrm>
          <a:prstGeom prst="rect">
            <a:avLst/>
          </a:prstGeom>
        </p:spPr>
        <p:txBody>
          <a:bodyPr anchor="t" rtlCol="false" tIns="0" lIns="0" bIns="0" rIns="0">
            <a:spAutoFit/>
          </a:bodyPr>
          <a:lstStyle/>
          <a:p>
            <a:pPr algn="ctr" marL="0" indent="0" lvl="0">
              <a:lnSpc>
                <a:spcPts val="11999"/>
              </a:lnSpc>
              <a:spcBef>
                <a:spcPct val="0"/>
              </a:spcBef>
            </a:pPr>
            <a:r>
              <a:rPr lang="en-US" sz="9999">
                <a:solidFill>
                  <a:srgbClr val="D5708E"/>
                </a:solidFill>
                <a:latin typeface="Clicker Script"/>
              </a:rPr>
              <a:t>That’s Not My Name</a:t>
            </a:r>
          </a:p>
        </p:txBody>
      </p:sp>
      <p:sp>
        <p:nvSpPr>
          <p:cNvPr name="TextBox 10" id="10"/>
          <p:cNvSpPr txBox="true"/>
          <p:nvPr/>
        </p:nvSpPr>
        <p:spPr>
          <a:xfrm rot="0">
            <a:off x="7523277" y="3573806"/>
            <a:ext cx="10496040" cy="5875020"/>
          </a:xfrm>
          <a:prstGeom prst="rect">
            <a:avLst/>
          </a:prstGeom>
        </p:spPr>
        <p:txBody>
          <a:bodyPr anchor="t" rtlCol="false" tIns="0" lIns="0" bIns="0" rIns="0">
            <a:spAutoFit/>
          </a:bodyPr>
          <a:lstStyle/>
          <a:p>
            <a:pPr algn="ctr">
              <a:lnSpc>
                <a:spcPts val="3120"/>
              </a:lnSpc>
            </a:pPr>
            <a:r>
              <a:rPr lang="en-US" sz="2400">
                <a:solidFill>
                  <a:srgbClr val="442323"/>
                </a:solidFill>
                <a:latin typeface="Charu Chandan Round Head Unicode"/>
              </a:rPr>
              <a:t>She thought she had her life back. She was wrong. It was a mistake to trust him.</a:t>
            </a:r>
          </a:p>
          <a:p>
            <a:pPr algn="ctr">
              <a:lnSpc>
                <a:spcPts val="3120"/>
              </a:lnSpc>
            </a:pPr>
          </a:p>
          <a:p>
            <a:pPr algn="ctr">
              <a:lnSpc>
                <a:spcPts val="3120"/>
              </a:lnSpc>
            </a:pPr>
            <a:r>
              <a:rPr lang="en-US" sz="2400">
                <a:solidFill>
                  <a:srgbClr val="442323"/>
                </a:solidFill>
                <a:latin typeface="Charu Chandan Round Head Unicode"/>
              </a:rPr>
              <a:t>Shivering and bruised, a teen wakes up on the side of a dirt road with no memory of how she got there―or who she is. A passing officer takes her to the police station, and not long after, a frantic man arrives. He's been searching for her for hours. He has her school ID, her birth certificate, and even family photos. He is her father. Her name is Mary. Or so he says.</a:t>
            </a:r>
          </a:p>
          <a:p>
            <a:pPr algn="ctr">
              <a:lnSpc>
                <a:spcPts val="3120"/>
              </a:lnSpc>
            </a:pPr>
          </a:p>
          <a:p>
            <a:pPr algn="ctr" marL="0" indent="0" lvl="0">
              <a:lnSpc>
                <a:spcPts val="3120"/>
              </a:lnSpc>
              <a:spcBef>
                <a:spcPct val="0"/>
              </a:spcBef>
            </a:pPr>
            <a:r>
              <a:rPr lang="en-US" sz="2400">
                <a:solidFill>
                  <a:srgbClr val="442323"/>
                </a:solidFill>
                <a:latin typeface="Charu Chandan Round Head Unicode"/>
              </a:rPr>
              <a:t>When Lola slammed the car door and stormed off into the night, Drew thought they just needed some time to cool off. Except Lola disappeared, and the sheriff, his friends, and the whole town are convinced Drew murdered his girlfriend. Forget proving his innocence, he needs to find her before it's too late. The longer Lola is missing, the fewer leads there are to follow…and the more danger they both are in.</a:t>
            </a:r>
          </a:p>
        </p:txBody>
      </p:sp>
      <p:sp>
        <p:nvSpPr>
          <p:cNvPr name="Freeform 11" id="11"/>
          <p:cNvSpPr/>
          <p:nvPr/>
        </p:nvSpPr>
        <p:spPr>
          <a:xfrm flipH="false" flipV="false" rot="0">
            <a:off x="-232449" y="8610651"/>
            <a:ext cx="1855115" cy="1676349"/>
          </a:xfrm>
          <a:custGeom>
            <a:avLst/>
            <a:gdLst/>
            <a:ahLst/>
            <a:cxnLst/>
            <a:rect r="r" b="b" t="t" l="l"/>
            <a:pathLst>
              <a:path h="1676349" w="1855115">
                <a:moveTo>
                  <a:pt x="0" y="0"/>
                </a:moveTo>
                <a:lnTo>
                  <a:pt x="1855114" y="0"/>
                </a:lnTo>
                <a:lnTo>
                  <a:pt x="1855114" y="1676349"/>
                </a:lnTo>
                <a:lnTo>
                  <a:pt x="0" y="16763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0" y="7681080"/>
            <a:ext cx="1028700" cy="929571"/>
          </a:xfrm>
          <a:custGeom>
            <a:avLst/>
            <a:gdLst/>
            <a:ahLst/>
            <a:cxnLst/>
            <a:rect r="r" b="b" t="t" l="l"/>
            <a:pathLst>
              <a:path h="929571" w="1028700">
                <a:moveTo>
                  <a:pt x="0" y="0"/>
                </a:moveTo>
                <a:lnTo>
                  <a:pt x="1028700" y="0"/>
                </a:lnTo>
                <a:lnTo>
                  <a:pt x="1028700" y="929571"/>
                </a:lnTo>
                <a:lnTo>
                  <a:pt x="0" y="92957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587255" y="987612"/>
            <a:ext cx="5772538" cy="8654479"/>
          </a:xfrm>
          <a:custGeom>
            <a:avLst/>
            <a:gdLst/>
            <a:ahLst/>
            <a:cxnLst/>
            <a:rect r="r" b="b" t="t" l="l"/>
            <a:pathLst>
              <a:path h="8654479" w="5772538">
                <a:moveTo>
                  <a:pt x="0" y="0"/>
                </a:moveTo>
                <a:lnTo>
                  <a:pt x="5772538" y="0"/>
                </a:lnTo>
                <a:lnTo>
                  <a:pt x="5772538" y="8654479"/>
                </a:lnTo>
                <a:lnTo>
                  <a:pt x="0" y="8654479"/>
                </a:lnTo>
                <a:lnTo>
                  <a:pt x="0" y="0"/>
                </a:lnTo>
                <a:close/>
              </a:path>
            </a:pathLst>
          </a:custGeom>
          <a:blipFill>
            <a:blip r:embed="rId7"/>
            <a:stretch>
              <a:fillRect l="0" t="0" r="0" b="0"/>
            </a:stretch>
          </a:blipFill>
        </p:spPr>
      </p:sp>
      <p:sp>
        <p:nvSpPr>
          <p:cNvPr name="TextBox 14" id="14"/>
          <p:cNvSpPr txBox="true"/>
          <p:nvPr/>
        </p:nvSpPr>
        <p:spPr>
          <a:xfrm rot="0">
            <a:off x="11430873" y="2622035"/>
            <a:ext cx="2680849" cy="523875"/>
          </a:xfrm>
          <a:prstGeom prst="rect">
            <a:avLst/>
          </a:prstGeom>
        </p:spPr>
        <p:txBody>
          <a:bodyPr anchor="t" rtlCol="false" tIns="0" lIns="0" bIns="0" rIns="0">
            <a:spAutoFit/>
          </a:bodyPr>
          <a:lstStyle/>
          <a:p>
            <a:pPr algn="l" marL="0" indent="0" lvl="0">
              <a:lnSpc>
                <a:spcPts val="4199"/>
              </a:lnSpc>
              <a:spcBef>
                <a:spcPct val="0"/>
              </a:spcBef>
            </a:pPr>
            <a:r>
              <a:rPr lang="en-US" sz="3499">
                <a:solidFill>
                  <a:srgbClr val="D5708E"/>
                </a:solidFill>
                <a:latin typeface="Purple Purse"/>
              </a:rPr>
              <a:t>Megan Lally</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115473" y="-265989"/>
            <a:ext cx="7172527" cy="10552989"/>
            <a:chOff x="0" y="0"/>
            <a:chExt cx="1889061" cy="2779388"/>
          </a:xfrm>
        </p:grpSpPr>
        <p:sp>
          <p:nvSpPr>
            <p:cNvPr name="Freeform 3" id="3"/>
            <p:cNvSpPr/>
            <p:nvPr/>
          </p:nvSpPr>
          <p:spPr>
            <a:xfrm flipH="false" flipV="false" rot="0">
              <a:off x="0" y="0"/>
              <a:ext cx="1889061" cy="2779388"/>
            </a:xfrm>
            <a:custGeom>
              <a:avLst/>
              <a:gdLst/>
              <a:ahLst/>
              <a:cxnLst/>
              <a:rect r="r" b="b" t="t" l="l"/>
              <a:pathLst>
                <a:path h="2779388" w="1889061">
                  <a:moveTo>
                    <a:pt x="0" y="0"/>
                  </a:moveTo>
                  <a:lnTo>
                    <a:pt x="1889061" y="0"/>
                  </a:lnTo>
                  <a:lnTo>
                    <a:pt x="1889061" y="2779388"/>
                  </a:lnTo>
                  <a:lnTo>
                    <a:pt x="0" y="2779388"/>
                  </a:lnTo>
                  <a:close/>
                </a:path>
              </a:pathLst>
            </a:custGeom>
            <a:solidFill>
              <a:srgbClr val="FAC1D6"/>
            </a:solidFill>
          </p:spPr>
        </p:sp>
        <p:sp>
          <p:nvSpPr>
            <p:cNvPr name="TextBox 4" id="4"/>
            <p:cNvSpPr txBox="true"/>
            <p:nvPr/>
          </p:nvSpPr>
          <p:spPr>
            <a:xfrm>
              <a:off x="0" y="-47625"/>
              <a:ext cx="1889061" cy="2827013"/>
            </a:xfrm>
            <a:prstGeom prst="rect">
              <a:avLst/>
            </a:prstGeom>
          </p:spPr>
          <p:txBody>
            <a:bodyPr anchor="ctr" rtlCol="false" tIns="50800" lIns="50800" bIns="50800" rIns="50800"/>
            <a:lstStyle/>
            <a:p>
              <a:pPr algn="ctr">
                <a:lnSpc>
                  <a:spcPts val="3359"/>
                </a:lnSpc>
              </a:pPr>
            </a:p>
          </p:txBody>
        </p:sp>
      </p:grpSp>
      <p:sp>
        <p:nvSpPr>
          <p:cNvPr name="Freeform 5" id="5"/>
          <p:cNvSpPr/>
          <p:nvPr/>
        </p:nvSpPr>
        <p:spPr>
          <a:xfrm flipH="false" flipV="false" rot="0">
            <a:off x="0" y="0"/>
            <a:ext cx="18288000" cy="10629703"/>
          </a:xfrm>
          <a:custGeom>
            <a:avLst/>
            <a:gdLst/>
            <a:ahLst/>
            <a:cxnLst/>
            <a:rect r="r" b="b" t="t" l="l"/>
            <a:pathLst>
              <a:path h="10629703" w="18288000">
                <a:moveTo>
                  <a:pt x="0" y="0"/>
                </a:moveTo>
                <a:lnTo>
                  <a:pt x="18288000" y="0"/>
                </a:lnTo>
                <a:lnTo>
                  <a:pt x="18288000" y="10629703"/>
                </a:lnTo>
                <a:lnTo>
                  <a:pt x="0" y="10629703"/>
                </a:lnTo>
                <a:lnTo>
                  <a:pt x="0" y="0"/>
                </a:lnTo>
                <a:close/>
              </a:path>
            </a:pathLst>
          </a:custGeom>
          <a:blipFill>
            <a:blip r:embed="rId2">
              <a:alphaModFix amt="60000"/>
            </a:blip>
            <a:stretch>
              <a:fillRect l="0" t="-52868" r="0" b="-19177"/>
            </a:stretch>
          </a:blipFill>
        </p:spPr>
      </p:sp>
      <p:sp>
        <p:nvSpPr>
          <p:cNvPr name="TextBox 6" id="6"/>
          <p:cNvSpPr txBox="true"/>
          <p:nvPr/>
        </p:nvSpPr>
        <p:spPr>
          <a:xfrm rot="0">
            <a:off x="489125" y="1028700"/>
            <a:ext cx="9827622" cy="1514475"/>
          </a:xfrm>
          <a:prstGeom prst="rect">
            <a:avLst/>
          </a:prstGeom>
        </p:spPr>
        <p:txBody>
          <a:bodyPr anchor="t" rtlCol="false" tIns="0" lIns="0" bIns="0" rIns="0">
            <a:spAutoFit/>
          </a:bodyPr>
          <a:lstStyle/>
          <a:p>
            <a:pPr algn="ctr">
              <a:lnSpc>
                <a:spcPts val="11999"/>
              </a:lnSpc>
            </a:pPr>
            <a:r>
              <a:rPr lang="en-US" sz="9999">
                <a:solidFill>
                  <a:srgbClr val="CF4468"/>
                </a:solidFill>
                <a:latin typeface="Clicker Script"/>
              </a:rPr>
              <a:t>I Must Betray You</a:t>
            </a:r>
          </a:p>
        </p:txBody>
      </p:sp>
      <p:sp>
        <p:nvSpPr>
          <p:cNvPr name="TextBox 7" id="7"/>
          <p:cNvSpPr txBox="true"/>
          <p:nvPr/>
        </p:nvSpPr>
        <p:spPr>
          <a:xfrm rot="0">
            <a:off x="4161799" y="2675581"/>
            <a:ext cx="2825079" cy="523875"/>
          </a:xfrm>
          <a:prstGeom prst="rect">
            <a:avLst/>
          </a:prstGeom>
        </p:spPr>
        <p:txBody>
          <a:bodyPr anchor="t" rtlCol="false" tIns="0" lIns="0" bIns="0" rIns="0">
            <a:spAutoFit/>
          </a:bodyPr>
          <a:lstStyle/>
          <a:p>
            <a:pPr algn="l" marL="0" indent="0" lvl="0">
              <a:lnSpc>
                <a:spcPts val="4199"/>
              </a:lnSpc>
              <a:spcBef>
                <a:spcPct val="0"/>
              </a:spcBef>
            </a:pPr>
            <a:r>
              <a:rPr lang="en-US" sz="3499">
                <a:solidFill>
                  <a:srgbClr val="D5708E"/>
                </a:solidFill>
                <a:latin typeface="Purple Purse"/>
              </a:rPr>
              <a:t>Ruta Sepetys</a:t>
            </a:r>
          </a:p>
        </p:txBody>
      </p:sp>
      <p:sp>
        <p:nvSpPr>
          <p:cNvPr name="TextBox 8" id="8"/>
          <p:cNvSpPr txBox="true"/>
          <p:nvPr/>
        </p:nvSpPr>
        <p:spPr>
          <a:xfrm rot="0">
            <a:off x="489125" y="3682815"/>
            <a:ext cx="10170428" cy="5873115"/>
          </a:xfrm>
          <a:prstGeom prst="rect">
            <a:avLst/>
          </a:prstGeom>
        </p:spPr>
        <p:txBody>
          <a:bodyPr anchor="t" rtlCol="false" tIns="0" lIns="0" bIns="0" rIns="0">
            <a:spAutoFit/>
          </a:bodyPr>
          <a:lstStyle/>
          <a:p>
            <a:pPr algn="l">
              <a:lnSpc>
                <a:spcPts val="3359"/>
              </a:lnSpc>
            </a:pPr>
            <a:r>
              <a:rPr lang="en-US" sz="2400">
                <a:solidFill>
                  <a:srgbClr val="442323"/>
                </a:solidFill>
                <a:latin typeface="Charu Chandan Round Head Unicode"/>
              </a:rPr>
              <a:t>Romania, 1989. Communist regimes are crumbling across Europe. Seventeen-year-old Cristian Florescu dreams of becoming a writer, but Romanians aren’t free to dream; they are bound by rules and force.</a:t>
            </a:r>
          </a:p>
          <a:p>
            <a:pPr algn="l">
              <a:lnSpc>
                <a:spcPts val="3359"/>
              </a:lnSpc>
            </a:pPr>
          </a:p>
          <a:p>
            <a:pPr algn="l">
              <a:lnSpc>
                <a:spcPts val="3359"/>
              </a:lnSpc>
            </a:pPr>
            <a:r>
              <a:rPr lang="en-US" sz="2400">
                <a:solidFill>
                  <a:srgbClr val="442323"/>
                </a:solidFill>
                <a:latin typeface="Charu Chandan Round Head Unicode"/>
              </a:rPr>
              <a:t>Amidst the tyrannical dictatorship of Nicolae Ceaușescu in a country governed by isolation and fear, Cristian is blackmailed by the secret police to become an informer. He’s left with only two choices: betray everyone and everything he loves—or use his position to creatively undermine the most notoriously evil dictator in Eastern Europe.</a:t>
            </a:r>
          </a:p>
          <a:p>
            <a:pPr algn="l">
              <a:lnSpc>
                <a:spcPts val="3359"/>
              </a:lnSpc>
            </a:pPr>
          </a:p>
          <a:p>
            <a:pPr algn="l" marL="0" indent="0" lvl="0">
              <a:lnSpc>
                <a:spcPts val="3359"/>
              </a:lnSpc>
              <a:spcBef>
                <a:spcPct val="0"/>
              </a:spcBef>
            </a:pPr>
            <a:r>
              <a:rPr lang="en-US" sz="2400">
                <a:solidFill>
                  <a:srgbClr val="442323"/>
                </a:solidFill>
                <a:latin typeface="Charu Chandan Round Head Unicode"/>
              </a:rPr>
              <a:t>Cristian risks everything to unmask the truth behind the regime, give voice to fellow Romanians, and expose to the world what is happening in his country. He eagerly joins the revolution to fight for change when the time arrives. But what is the cost of freedom?</a:t>
            </a:r>
          </a:p>
        </p:txBody>
      </p:sp>
      <p:sp>
        <p:nvSpPr>
          <p:cNvPr name="Freeform 9" id="9"/>
          <p:cNvSpPr/>
          <p:nvPr/>
        </p:nvSpPr>
        <p:spPr>
          <a:xfrm flipH="true" flipV="false" rot="-1550745">
            <a:off x="16381527" y="6701160"/>
            <a:ext cx="1927609" cy="4077634"/>
          </a:xfrm>
          <a:custGeom>
            <a:avLst/>
            <a:gdLst/>
            <a:ahLst/>
            <a:cxnLst/>
            <a:rect r="r" b="b" t="t" l="l"/>
            <a:pathLst>
              <a:path h="4077634" w="1927609">
                <a:moveTo>
                  <a:pt x="1927609" y="0"/>
                </a:moveTo>
                <a:lnTo>
                  <a:pt x="0" y="0"/>
                </a:lnTo>
                <a:lnTo>
                  <a:pt x="0" y="4077634"/>
                </a:lnTo>
                <a:lnTo>
                  <a:pt x="1927609" y="4077634"/>
                </a:lnTo>
                <a:lnTo>
                  <a:pt x="1927609"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true" flipV="false" rot="-1016638">
            <a:off x="16590847" y="4524783"/>
            <a:ext cx="1927609" cy="4077634"/>
          </a:xfrm>
          <a:custGeom>
            <a:avLst/>
            <a:gdLst/>
            <a:ahLst/>
            <a:cxnLst/>
            <a:rect r="r" b="b" t="t" l="l"/>
            <a:pathLst>
              <a:path h="4077634" w="1927609">
                <a:moveTo>
                  <a:pt x="1927609" y="0"/>
                </a:moveTo>
                <a:lnTo>
                  <a:pt x="0" y="0"/>
                </a:lnTo>
                <a:lnTo>
                  <a:pt x="0" y="4077634"/>
                </a:lnTo>
                <a:lnTo>
                  <a:pt x="1927609" y="4077634"/>
                </a:lnTo>
                <a:lnTo>
                  <a:pt x="1927609"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11789533" y="731070"/>
            <a:ext cx="5824408" cy="8824861"/>
          </a:xfrm>
          <a:custGeom>
            <a:avLst/>
            <a:gdLst/>
            <a:ahLst/>
            <a:cxnLst/>
            <a:rect r="r" b="b" t="t" l="l"/>
            <a:pathLst>
              <a:path h="8824861" w="5824408">
                <a:moveTo>
                  <a:pt x="0" y="0"/>
                </a:moveTo>
                <a:lnTo>
                  <a:pt x="5824408" y="0"/>
                </a:lnTo>
                <a:lnTo>
                  <a:pt x="5824408" y="8824860"/>
                </a:lnTo>
                <a:lnTo>
                  <a:pt x="0" y="8824860"/>
                </a:lnTo>
                <a:lnTo>
                  <a:pt x="0" y="0"/>
                </a:lnTo>
                <a:close/>
              </a:path>
            </a:pathLst>
          </a:custGeom>
          <a:blipFill>
            <a:blip r:embed="rId7"/>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DAGJGJe3k9o</dc:identifier>
  <dcterms:modified xsi:type="dcterms:W3CDTF">2011-08-01T06:04:30Z</dcterms:modified>
  <cp:revision>1</cp:revision>
  <dc:title>Sakura Medal Eng High School </dc:title>
</cp:coreProperties>
</file>